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A00AC-936A-4F6F-B099-E7AA2E5D7114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00DE83A7-3632-4D7D-9713-1DC9509470FB}">
      <dgm:prSet phldrT="[Текст]"/>
      <dgm:spPr/>
      <dgm:t>
        <a:bodyPr/>
        <a:lstStyle/>
        <a:p>
          <a:r>
            <a:rPr lang="uk-UA" b="1" i="1" dirty="0">
              <a:latin typeface="Times New Roman" pitchFamily="18" charset="0"/>
              <a:cs typeface="Times New Roman" pitchFamily="18" charset="0"/>
            </a:rPr>
            <a:t>Кошовий отаман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6C8B8BA-31B1-42BD-B1D1-E3033DB63B2F}" type="parTrans" cxnId="{68D97C22-0289-4D5E-90C1-91EC83DEAACC}">
      <dgm:prSet/>
      <dgm:spPr/>
      <dgm:t>
        <a:bodyPr/>
        <a:lstStyle/>
        <a:p>
          <a:endParaRPr lang="ru-RU"/>
        </a:p>
      </dgm:t>
    </dgm:pt>
    <dgm:pt modelId="{945F465F-4DD6-4835-8829-2E5B7451AFB9}" type="sibTrans" cxnId="{68D97C22-0289-4D5E-90C1-91EC83DEAACC}">
      <dgm:prSet/>
      <dgm:spPr/>
      <dgm:t>
        <a:bodyPr/>
        <a:lstStyle/>
        <a:p>
          <a:endParaRPr lang="ru-RU"/>
        </a:p>
      </dgm:t>
    </dgm:pt>
    <dgm:pt modelId="{DE47CF88-E036-4C9F-9794-8698F43CF70E}">
      <dgm:prSet phldrT="[Текст]"/>
      <dgm:spPr/>
      <dgm:t>
        <a:bodyPr/>
        <a:lstStyle/>
        <a:p>
          <a:r>
            <a:rPr lang="ru-RU" b="1" i="1" dirty="0" err="1">
              <a:latin typeface="Times New Roman" pitchFamily="18" charset="0"/>
              <a:cs typeface="Times New Roman" pitchFamily="18" charset="0"/>
            </a:rPr>
            <a:t>накладати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«вето» на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рішення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Козацької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Ради</a:t>
          </a:r>
        </a:p>
      </dgm:t>
    </dgm:pt>
    <dgm:pt modelId="{4A6A1AE6-19D1-4D8D-9421-486F84F9BFAA}" type="parTrans" cxnId="{18A57862-6F70-4235-92B5-AFC9EE6F9DC8}">
      <dgm:prSet/>
      <dgm:spPr/>
      <dgm:t>
        <a:bodyPr/>
        <a:lstStyle/>
        <a:p>
          <a:endParaRPr lang="ru-RU"/>
        </a:p>
      </dgm:t>
    </dgm:pt>
    <dgm:pt modelId="{F78C73EC-AEA9-4854-A7AE-B44580725297}" type="sibTrans" cxnId="{18A57862-6F70-4235-92B5-AFC9EE6F9DC8}">
      <dgm:prSet/>
      <dgm:spPr/>
      <dgm:t>
        <a:bodyPr/>
        <a:lstStyle/>
        <a:p>
          <a:endParaRPr lang="ru-RU"/>
        </a:p>
      </dgm:t>
    </dgm:pt>
    <dgm:pt modelId="{AA28383A-2249-4CAC-B414-B2C9453D2164}">
      <dgm:prSet phldrT="[Текст]"/>
      <dgm:spPr/>
      <dgm:t>
        <a:bodyPr/>
        <a:lstStyle/>
        <a:p>
          <a:r>
            <a:rPr lang="ru-RU" b="1" i="1" dirty="0" err="1">
              <a:latin typeface="Times New Roman" pitchFamily="18" charset="0"/>
              <a:cs typeface="Times New Roman" pitchFamily="18" charset="0"/>
            </a:rPr>
            <a:t>контролює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через Бунчужного та Генерального писаря;</a:t>
          </a:r>
        </a:p>
      </dgm:t>
    </dgm:pt>
    <dgm:pt modelId="{9FA34523-252A-440A-8E4E-2E1AC39CD61A}" type="parTrans" cxnId="{5E8A4EF1-29CF-4028-9367-30EBD7C2D292}">
      <dgm:prSet/>
      <dgm:spPr/>
      <dgm:t>
        <a:bodyPr/>
        <a:lstStyle/>
        <a:p>
          <a:endParaRPr lang="ru-RU"/>
        </a:p>
      </dgm:t>
    </dgm:pt>
    <dgm:pt modelId="{7B49D95A-D264-4B0C-A84A-6A81A77E36C8}" type="sibTrans" cxnId="{5E8A4EF1-29CF-4028-9367-30EBD7C2D292}">
      <dgm:prSet/>
      <dgm:spPr/>
      <dgm:t>
        <a:bodyPr/>
        <a:lstStyle/>
        <a:p>
          <a:endParaRPr lang="ru-RU"/>
        </a:p>
      </dgm:t>
    </dgm:pt>
    <dgm:pt modelId="{23C8C664-3604-4E90-9A60-5951C7AFBBF2}">
      <dgm:prSet phldrT="[Текст]"/>
      <dgm:spPr/>
      <dgm:t>
        <a:bodyPr/>
        <a:lstStyle/>
        <a:p>
          <a:r>
            <a:rPr lang="ru-RU" b="1" i="1" dirty="0" err="1">
              <a:latin typeface="Times New Roman" pitchFamily="18" charset="0"/>
              <a:cs typeface="Times New Roman" pitchFamily="18" charset="0"/>
            </a:rPr>
            <a:t>перевіряє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Курінних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отаманів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полковників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31DDD278-AB30-4D1D-A571-3463F0110040}" type="parTrans" cxnId="{07204943-78AA-469D-97E2-89B2445CB3EA}">
      <dgm:prSet/>
      <dgm:spPr/>
      <dgm:t>
        <a:bodyPr/>
        <a:lstStyle/>
        <a:p>
          <a:endParaRPr lang="ru-RU"/>
        </a:p>
      </dgm:t>
    </dgm:pt>
    <dgm:pt modelId="{EBD07005-9EE7-47C1-A7E6-5FEC5B57936B}" type="sibTrans" cxnId="{07204943-78AA-469D-97E2-89B2445CB3EA}">
      <dgm:prSet/>
      <dgm:spPr/>
      <dgm:t>
        <a:bodyPr/>
        <a:lstStyle/>
        <a:p>
          <a:endParaRPr lang="ru-RU"/>
        </a:p>
      </dgm:t>
    </dgm:pt>
    <dgm:pt modelId="{65D4FCF5-ABED-4334-8E91-C0B8A9DE0A10}" type="pres">
      <dgm:prSet presAssocID="{233A00AC-936A-4F6F-B099-E7AA2E5D71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89B46FB-034B-4072-8623-2C2616F3E292}" type="pres">
      <dgm:prSet presAssocID="{00DE83A7-3632-4D7D-9713-1DC9509470FB}" presName="root1" presStyleCnt="0"/>
      <dgm:spPr/>
    </dgm:pt>
    <dgm:pt modelId="{C0574ACB-1F46-4C42-BD94-AAC658F8CF8F}" type="pres">
      <dgm:prSet presAssocID="{00DE83A7-3632-4D7D-9713-1DC9509470FB}" presName="LevelOneTextNode" presStyleLbl="node0" presStyleIdx="0" presStyleCnt="1">
        <dgm:presLayoutVars>
          <dgm:chPref val="3"/>
        </dgm:presLayoutVars>
      </dgm:prSet>
      <dgm:spPr/>
    </dgm:pt>
    <dgm:pt modelId="{D34D6FA4-0C78-4309-B095-06342C45A289}" type="pres">
      <dgm:prSet presAssocID="{00DE83A7-3632-4D7D-9713-1DC9509470FB}" presName="level2hierChild" presStyleCnt="0"/>
      <dgm:spPr/>
    </dgm:pt>
    <dgm:pt modelId="{510FF87E-3CC0-4EF8-AAD2-6CC7A47891EC}" type="pres">
      <dgm:prSet presAssocID="{4A6A1AE6-19D1-4D8D-9421-486F84F9BFAA}" presName="conn2-1" presStyleLbl="parChTrans1D2" presStyleIdx="0" presStyleCnt="3"/>
      <dgm:spPr/>
    </dgm:pt>
    <dgm:pt modelId="{6631A7ED-33B5-4A35-9938-CF1C1340FD9C}" type="pres">
      <dgm:prSet presAssocID="{4A6A1AE6-19D1-4D8D-9421-486F84F9BFAA}" presName="connTx" presStyleLbl="parChTrans1D2" presStyleIdx="0" presStyleCnt="3"/>
      <dgm:spPr/>
    </dgm:pt>
    <dgm:pt modelId="{95A77FC8-50ED-4A39-BE0B-ACC91CBE9178}" type="pres">
      <dgm:prSet presAssocID="{DE47CF88-E036-4C9F-9794-8698F43CF70E}" presName="root2" presStyleCnt="0"/>
      <dgm:spPr/>
    </dgm:pt>
    <dgm:pt modelId="{F9C5FCFB-1819-4C92-884C-B2C47E47634C}" type="pres">
      <dgm:prSet presAssocID="{DE47CF88-E036-4C9F-9794-8698F43CF70E}" presName="LevelTwoTextNode" presStyleLbl="node2" presStyleIdx="0" presStyleCnt="3">
        <dgm:presLayoutVars>
          <dgm:chPref val="3"/>
        </dgm:presLayoutVars>
      </dgm:prSet>
      <dgm:spPr/>
    </dgm:pt>
    <dgm:pt modelId="{2B63F9D4-3F84-4659-BAAD-EFF3325424D7}" type="pres">
      <dgm:prSet presAssocID="{DE47CF88-E036-4C9F-9794-8698F43CF70E}" presName="level3hierChild" presStyleCnt="0"/>
      <dgm:spPr/>
    </dgm:pt>
    <dgm:pt modelId="{EDA011E3-4167-465E-BCDE-B557D66BE4E5}" type="pres">
      <dgm:prSet presAssocID="{9FA34523-252A-440A-8E4E-2E1AC39CD61A}" presName="conn2-1" presStyleLbl="parChTrans1D2" presStyleIdx="1" presStyleCnt="3"/>
      <dgm:spPr/>
    </dgm:pt>
    <dgm:pt modelId="{128C044C-8B04-48A4-A184-12B6134A6DBE}" type="pres">
      <dgm:prSet presAssocID="{9FA34523-252A-440A-8E4E-2E1AC39CD61A}" presName="connTx" presStyleLbl="parChTrans1D2" presStyleIdx="1" presStyleCnt="3"/>
      <dgm:spPr/>
    </dgm:pt>
    <dgm:pt modelId="{7FC6C963-472B-4B8D-BDBD-9D55576E4CFB}" type="pres">
      <dgm:prSet presAssocID="{AA28383A-2249-4CAC-B414-B2C9453D2164}" presName="root2" presStyleCnt="0"/>
      <dgm:spPr/>
    </dgm:pt>
    <dgm:pt modelId="{0B7E2C9B-6BB8-4178-AC20-7B519A599222}" type="pres">
      <dgm:prSet presAssocID="{AA28383A-2249-4CAC-B414-B2C9453D2164}" presName="LevelTwoTextNode" presStyleLbl="node2" presStyleIdx="1" presStyleCnt="3">
        <dgm:presLayoutVars>
          <dgm:chPref val="3"/>
        </dgm:presLayoutVars>
      </dgm:prSet>
      <dgm:spPr/>
    </dgm:pt>
    <dgm:pt modelId="{0A68CAF3-1CC6-4F2A-A695-5E897E2DC653}" type="pres">
      <dgm:prSet presAssocID="{AA28383A-2249-4CAC-B414-B2C9453D2164}" presName="level3hierChild" presStyleCnt="0"/>
      <dgm:spPr/>
    </dgm:pt>
    <dgm:pt modelId="{B54002DA-0A9B-491E-A772-AB107D122F34}" type="pres">
      <dgm:prSet presAssocID="{31DDD278-AB30-4D1D-A571-3463F0110040}" presName="conn2-1" presStyleLbl="parChTrans1D2" presStyleIdx="2" presStyleCnt="3"/>
      <dgm:spPr/>
    </dgm:pt>
    <dgm:pt modelId="{48FC5B05-0BE4-46C0-98B3-9F590BE0F9D2}" type="pres">
      <dgm:prSet presAssocID="{31DDD278-AB30-4D1D-A571-3463F0110040}" presName="connTx" presStyleLbl="parChTrans1D2" presStyleIdx="2" presStyleCnt="3"/>
      <dgm:spPr/>
    </dgm:pt>
    <dgm:pt modelId="{6633C062-9C2A-4465-A578-A24BCF597D51}" type="pres">
      <dgm:prSet presAssocID="{23C8C664-3604-4E90-9A60-5951C7AFBBF2}" presName="root2" presStyleCnt="0"/>
      <dgm:spPr/>
    </dgm:pt>
    <dgm:pt modelId="{6D0DE962-BC96-47AE-A5FE-8846ABE7506B}" type="pres">
      <dgm:prSet presAssocID="{23C8C664-3604-4E90-9A60-5951C7AFBBF2}" presName="LevelTwoTextNode" presStyleLbl="node2" presStyleIdx="2" presStyleCnt="3">
        <dgm:presLayoutVars>
          <dgm:chPref val="3"/>
        </dgm:presLayoutVars>
      </dgm:prSet>
      <dgm:spPr/>
    </dgm:pt>
    <dgm:pt modelId="{07015FA8-429B-4CD0-AA41-3D0E28C53E20}" type="pres">
      <dgm:prSet presAssocID="{23C8C664-3604-4E90-9A60-5951C7AFBBF2}" presName="level3hierChild" presStyleCnt="0"/>
      <dgm:spPr/>
    </dgm:pt>
  </dgm:ptLst>
  <dgm:cxnLst>
    <dgm:cxn modelId="{4F01810A-99FE-4A86-B26F-A4A234A810A3}" type="presOf" srcId="{00DE83A7-3632-4D7D-9713-1DC9509470FB}" destId="{C0574ACB-1F46-4C42-BD94-AAC658F8CF8F}" srcOrd="0" destOrd="0" presId="urn:microsoft.com/office/officeart/2008/layout/HorizontalMultiLevelHierarchy"/>
    <dgm:cxn modelId="{D55B4D11-9D99-4589-A562-A93569D208B4}" type="presOf" srcId="{31DDD278-AB30-4D1D-A571-3463F0110040}" destId="{B54002DA-0A9B-491E-A772-AB107D122F34}" srcOrd="0" destOrd="0" presId="urn:microsoft.com/office/officeart/2008/layout/HorizontalMultiLevelHierarchy"/>
    <dgm:cxn modelId="{415DE61A-A4EA-4217-989D-250E58C1CE06}" type="presOf" srcId="{31DDD278-AB30-4D1D-A571-3463F0110040}" destId="{48FC5B05-0BE4-46C0-98B3-9F590BE0F9D2}" srcOrd="1" destOrd="0" presId="urn:microsoft.com/office/officeart/2008/layout/HorizontalMultiLevelHierarchy"/>
    <dgm:cxn modelId="{68D97C22-0289-4D5E-90C1-91EC83DEAACC}" srcId="{233A00AC-936A-4F6F-B099-E7AA2E5D7114}" destId="{00DE83A7-3632-4D7D-9713-1DC9509470FB}" srcOrd="0" destOrd="0" parTransId="{26C8B8BA-31B1-42BD-B1D1-E3033DB63B2F}" sibTransId="{945F465F-4DD6-4835-8829-2E5B7451AFB9}"/>
    <dgm:cxn modelId="{5D676236-2BE5-4920-BD42-25441C1F3513}" type="presOf" srcId="{4A6A1AE6-19D1-4D8D-9421-486F84F9BFAA}" destId="{6631A7ED-33B5-4A35-9938-CF1C1340FD9C}" srcOrd="1" destOrd="0" presId="urn:microsoft.com/office/officeart/2008/layout/HorizontalMultiLevelHierarchy"/>
    <dgm:cxn modelId="{18A57862-6F70-4235-92B5-AFC9EE6F9DC8}" srcId="{00DE83A7-3632-4D7D-9713-1DC9509470FB}" destId="{DE47CF88-E036-4C9F-9794-8698F43CF70E}" srcOrd="0" destOrd="0" parTransId="{4A6A1AE6-19D1-4D8D-9421-486F84F9BFAA}" sibTransId="{F78C73EC-AEA9-4854-A7AE-B44580725297}"/>
    <dgm:cxn modelId="{07204943-78AA-469D-97E2-89B2445CB3EA}" srcId="{00DE83A7-3632-4D7D-9713-1DC9509470FB}" destId="{23C8C664-3604-4E90-9A60-5951C7AFBBF2}" srcOrd="2" destOrd="0" parTransId="{31DDD278-AB30-4D1D-A571-3463F0110040}" sibTransId="{EBD07005-9EE7-47C1-A7E6-5FEC5B57936B}"/>
    <dgm:cxn modelId="{41B06F44-F232-467B-BCC4-EDE5683194EE}" type="presOf" srcId="{DE47CF88-E036-4C9F-9794-8698F43CF70E}" destId="{F9C5FCFB-1819-4C92-884C-B2C47E47634C}" srcOrd="0" destOrd="0" presId="urn:microsoft.com/office/officeart/2008/layout/HorizontalMultiLevelHierarchy"/>
    <dgm:cxn modelId="{6DD4B670-E5BB-493E-829D-3EA50FC4D798}" type="presOf" srcId="{AA28383A-2249-4CAC-B414-B2C9453D2164}" destId="{0B7E2C9B-6BB8-4178-AC20-7B519A599222}" srcOrd="0" destOrd="0" presId="urn:microsoft.com/office/officeart/2008/layout/HorizontalMultiLevelHierarchy"/>
    <dgm:cxn modelId="{B7156FA5-5067-48F5-85CB-B04ED6CDAE74}" type="presOf" srcId="{23C8C664-3604-4E90-9A60-5951C7AFBBF2}" destId="{6D0DE962-BC96-47AE-A5FE-8846ABE7506B}" srcOrd="0" destOrd="0" presId="urn:microsoft.com/office/officeart/2008/layout/HorizontalMultiLevelHierarchy"/>
    <dgm:cxn modelId="{BFB148B8-E652-44E5-86F6-75513CB25A5A}" type="presOf" srcId="{233A00AC-936A-4F6F-B099-E7AA2E5D7114}" destId="{65D4FCF5-ABED-4334-8E91-C0B8A9DE0A10}" srcOrd="0" destOrd="0" presId="urn:microsoft.com/office/officeart/2008/layout/HorizontalMultiLevelHierarchy"/>
    <dgm:cxn modelId="{00948EE1-5FF0-4834-8B90-C85C139282BA}" type="presOf" srcId="{4A6A1AE6-19D1-4D8D-9421-486F84F9BFAA}" destId="{510FF87E-3CC0-4EF8-AAD2-6CC7A47891EC}" srcOrd="0" destOrd="0" presId="urn:microsoft.com/office/officeart/2008/layout/HorizontalMultiLevelHierarchy"/>
    <dgm:cxn modelId="{86F7A9E4-1356-4F63-8BF8-DEAE0F4130D5}" type="presOf" srcId="{9FA34523-252A-440A-8E4E-2E1AC39CD61A}" destId="{EDA011E3-4167-465E-BCDE-B557D66BE4E5}" srcOrd="0" destOrd="0" presId="urn:microsoft.com/office/officeart/2008/layout/HorizontalMultiLevelHierarchy"/>
    <dgm:cxn modelId="{5E8A4EF1-29CF-4028-9367-30EBD7C2D292}" srcId="{00DE83A7-3632-4D7D-9713-1DC9509470FB}" destId="{AA28383A-2249-4CAC-B414-B2C9453D2164}" srcOrd="1" destOrd="0" parTransId="{9FA34523-252A-440A-8E4E-2E1AC39CD61A}" sibTransId="{7B49D95A-D264-4B0C-A84A-6A81A77E36C8}"/>
    <dgm:cxn modelId="{9629F8F5-64FD-4D47-8096-D89540301703}" type="presOf" srcId="{9FA34523-252A-440A-8E4E-2E1AC39CD61A}" destId="{128C044C-8B04-48A4-A184-12B6134A6DBE}" srcOrd="1" destOrd="0" presId="urn:microsoft.com/office/officeart/2008/layout/HorizontalMultiLevelHierarchy"/>
    <dgm:cxn modelId="{8727876D-9909-4D96-8924-36AA03D3C5C8}" type="presParOf" srcId="{65D4FCF5-ABED-4334-8E91-C0B8A9DE0A10}" destId="{F89B46FB-034B-4072-8623-2C2616F3E292}" srcOrd="0" destOrd="0" presId="urn:microsoft.com/office/officeart/2008/layout/HorizontalMultiLevelHierarchy"/>
    <dgm:cxn modelId="{053B8202-2F97-477F-AC69-7383270E2987}" type="presParOf" srcId="{F89B46FB-034B-4072-8623-2C2616F3E292}" destId="{C0574ACB-1F46-4C42-BD94-AAC658F8CF8F}" srcOrd="0" destOrd="0" presId="urn:microsoft.com/office/officeart/2008/layout/HorizontalMultiLevelHierarchy"/>
    <dgm:cxn modelId="{85DF5FF2-0DF2-4D00-A5E0-103AD054D355}" type="presParOf" srcId="{F89B46FB-034B-4072-8623-2C2616F3E292}" destId="{D34D6FA4-0C78-4309-B095-06342C45A289}" srcOrd="1" destOrd="0" presId="urn:microsoft.com/office/officeart/2008/layout/HorizontalMultiLevelHierarchy"/>
    <dgm:cxn modelId="{24495FB3-98AE-41C8-BF6A-3B30CD80C1C6}" type="presParOf" srcId="{D34D6FA4-0C78-4309-B095-06342C45A289}" destId="{510FF87E-3CC0-4EF8-AAD2-6CC7A47891EC}" srcOrd="0" destOrd="0" presId="urn:microsoft.com/office/officeart/2008/layout/HorizontalMultiLevelHierarchy"/>
    <dgm:cxn modelId="{C7C3588F-DA1C-4465-ACA1-0CD89A9E4175}" type="presParOf" srcId="{510FF87E-3CC0-4EF8-AAD2-6CC7A47891EC}" destId="{6631A7ED-33B5-4A35-9938-CF1C1340FD9C}" srcOrd="0" destOrd="0" presId="urn:microsoft.com/office/officeart/2008/layout/HorizontalMultiLevelHierarchy"/>
    <dgm:cxn modelId="{8B2F1C93-D3AD-4382-B4F7-5F228AF68B8E}" type="presParOf" srcId="{D34D6FA4-0C78-4309-B095-06342C45A289}" destId="{95A77FC8-50ED-4A39-BE0B-ACC91CBE9178}" srcOrd="1" destOrd="0" presId="urn:microsoft.com/office/officeart/2008/layout/HorizontalMultiLevelHierarchy"/>
    <dgm:cxn modelId="{B412BED0-1D1E-4E02-8CEA-46A681157C8F}" type="presParOf" srcId="{95A77FC8-50ED-4A39-BE0B-ACC91CBE9178}" destId="{F9C5FCFB-1819-4C92-884C-B2C47E47634C}" srcOrd="0" destOrd="0" presId="urn:microsoft.com/office/officeart/2008/layout/HorizontalMultiLevelHierarchy"/>
    <dgm:cxn modelId="{B4167A41-22A6-4A52-8C9C-182C09E73212}" type="presParOf" srcId="{95A77FC8-50ED-4A39-BE0B-ACC91CBE9178}" destId="{2B63F9D4-3F84-4659-BAAD-EFF3325424D7}" srcOrd="1" destOrd="0" presId="urn:microsoft.com/office/officeart/2008/layout/HorizontalMultiLevelHierarchy"/>
    <dgm:cxn modelId="{08C5AF96-7869-468B-B205-DB42DB9A2FAA}" type="presParOf" srcId="{D34D6FA4-0C78-4309-B095-06342C45A289}" destId="{EDA011E3-4167-465E-BCDE-B557D66BE4E5}" srcOrd="2" destOrd="0" presId="urn:microsoft.com/office/officeart/2008/layout/HorizontalMultiLevelHierarchy"/>
    <dgm:cxn modelId="{4A10DFA6-0170-4675-A8E5-1F5934AF32C0}" type="presParOf" srcId="{EDA011E3-4167-465E-BCDE-B557D66BE4E5}" destId="{128C044C-8B04-48A4-A184-12B6134A6DBE}" srcOrd="0" destOrd="0" presId="urn:microsoft.com/office/officeart/2008/layout/HorizontalMultiLevelHierarchy"/>
    <dgm:cxn modelId="{47A47989-1190-414B-AEE9-525F120F2231}" type="presParOf" srcId="{D34D6FA4-0C78-4309-B095-06342C45A289}" destId="{7FC6C963-472B-4B8D-BDBD-9D55576E4CFB}" srcOrd="3" destOrd="0" presId="urn:microsoft.com/office/officeart/2008/layout/HorizontalMultiLevelHierarchy"/>
    <dgm:cxn modelId="{09C06D90-5FD5-4302-9B72-4D47A3085C49}" type="presParOf" srcId="{7FC6C963-472B-4B8D-BDBD-9D55576E4CFB}" destId="{0B7E2C9B-6BB8-4178-AC20-7B519A599222}" srcOrd="0" destOrd="0" presId="urn:microsoft.com/office/officeart/2008/layout/HorizontalMultiLevelHierarchy"/>
    <dgm:cxn modelId="{1C7FCDE6-45E7-41B1-AA60-DD1F2CFF6776}" type="presParOf" srcId="{7FC6C963-472B-4B8D-BDBD-9D55576E4CFB}" destId="{0A68CAF3-1CC6-4F2A-A695-5E897E2DC653}" srcOrd="1" destOrd="0" presId="urn:microsoft.com/office/officeart/2008/layout/HorizontalMultiLevelHierarchy"/>
    <dgm:cxn modelId="{5052A258-275E-4C4B-87A0-FD2C74F3D96D}" type="presParOf" srcId="{D34D6FA4-0C78-4309-B095-06342C45A289}" destId="{B54002DA-0A9B-491E-A772-AB107D122F34}" srcOrd="4" destOrd="0" presId="urn:microsoft.com/office/officeart/2008/layout/HorizontalMultiLevelHierarchy"/>
    <dgm:cxn modelId="{EC68C6B7-01E5-40C8-9837-910F4E36E316}" type="presParOf" srcId="{B54002DA-0A9B-491E-A772-AB107D122F34}" destId="{48FC5B05-0BE4-46C0-98B3-9F590BE0F9D2}" srcOrd="0" destOrd="0" presId="urn:microsoft.com/office/officeart/2008/layout/HorizontalMultiLevelHierarchy"/>
    <dgm:cxn modelId="{905D6DF8-C271-417C-87D1-5CBA805BAECC}" type="presParOf" srcId="{D34D6FA4-0C78-4309-B095-06342C45A289}" destId="{6633C062-9C2A-4465-A578-A24BCF597D51}" srcOrd="5" destOrd="0" presId="urn:microsoft.com/office/officeart/2008/layout/HorizontalMultiLevelHierarchy"/>
    <dgm:cxn modelId="{09409ED7-9CA6-4B26-9D6B-48B9E51121D5}" type="presParOf" srcId="{6633C062-9C2A-4465-A578-A24BCF597D51}" destId="{6D0DE962-BC96-47AE-A5FE-8846ABE7506B}" srcOrd="0" destOrd="0" presId="urn:microsoft.com/office/officeart/2008/layout/HorizontalMultiLevelHierarchy"/>
    <dgm:cxn modelId="{31247C5C-2193-4361-8AF1-BC5A326B427E}" type="presParOf" srcId="{6633C062-9C2A-4465-A578-A24BCF597D51}" destId="{07015FA8-429B-4CD0-AA41-3D0E28C53E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73100-59E3-40DF-BF67-CCF74AEBD34E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</dgm:pt>
    <dgm:pt modelId="{11429A81-F64B-4A14-8CBC-DBFD1AA7723E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представляє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курінь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(полк) на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Козацький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Раді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9DAEA3-6D98-4BA5-B630-440C5CA984AF}" type="parTrans" cxnId="{EBA1C37E-93E8-4F35-84F4-61E85FA88D09}">
      <dgm:prSet/>
      <dgm:spPr/>
      <dgm:t>
        <a:bodyPr/>
        <a:lstStyle/>
        <a:p>
          <a:endParaRPr lang="ru-RU"/>
        </a:p>
      </dgm:t>
    </dgm:pt>
    <dgm:pt modelId="{7837A0E1-01E0-4F21-B376-6A8B09B75831}" type="sibTrans" cxnId="{EBA1C37E-93E8-4F35-84F4-61E85FA88D09}">
      <dgm:prSet/>
      <dgm:spPr/>
      <dgm:t>
        <a:bodyPr/>
        <a:lstStyle/>
        <a:p>
          <a:endParaRPr lang="ru-RU"/>
        </a:p>
      </dgm:t>
    </dgm:pt>
    <dgm:pt modelId="{724134A3-5846-43B9-ABAD-8FB3622D2920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поточні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і напрямки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куреня</a:t>
          </a:r>
        </a:p>
      </dgm:t>
    </dgm:pt>
    <dgm:pt modelId="{B0970EF2-3A1C-4E80-91A2-D1EB8B6D1A2E}" type="parTrans" cxnId="{3F240A07-7E32-41AA-B12B-1E06E471DC1D}">
      <dgm:prSet/>
      <dgm:spPr/>
      <dgm:t>
        <a:bodyPr/>
        <a:lstStyle/>
        <a:p>
          <a:endParaRPr lang="ru-RU"/>
        </a:p>
      </dgm:t>
    </dgm:pt>
    <dgm:pt modelId="{32985287-C438-4ADA-BCC2-9DCFC5A07094}" type="sibTrans" cxnId="{3F240A07-7E32-41AA-B12B-1E06E471DC1D}">
      <dgm:prSet/>
      <dgm:spPr/>
      <dgm:t>
        <a:bodyPr/>
        <a:lstStyle/>
        <a:p>
          <a:endParaRPr lang="ru-RU"/>
        </a:p>
      </dgm:t>
    </dgm:pt>
    <dgm:pt modelId="{6498BDA8-66C1-46D5-B586-34A656562CD5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призначає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до «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осередків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куреня;</a:t>
          </a:r>
        </a:p>
      </dgm:t>
    </dgm:pt>
    <dgm:pt modelId="{1B9094A9-BB05-4BE8-95D6-77EE6B25A230}" type="parTrans" cxnId="{5362A442-C379-4F16-9C8F-D0DA7C857329}">
      <dgm:prSet/>
      <dgm:spPr/>
      <dgm:t>
        <a:bodyPr/>
        <a:lstStyle/>
        <a:p>
          <a:endParaRPr lang="ru-RU"/>
        </a:p>
      </dgm:t>
    </dgm:pt>
    <dgm:pt modelId="{BBA1F7AC-35AD-4F7B-84BB-26B8B5579196}" type="sibTrans" cxnId="{5362A442-C379-4F16-9C8F-D0DA7C857329}">
      <dgm:prSet/>
      <dgm:spPr/>
      <dgm:t>
        <a:bodyPr/>
        <a:lstStyle/>
        <a:p>
          <a:endParaRPr lang="ru-RU"/>
        </a:p>
      </dgm:t>
    </dgm:pt>
    <dgm:pt modelId="{CF1CB69E-5027-47C4-8AC5-9B5565008CBF}" type="pres">
      <dgm:prSet presAssocID="{36573100-59E3-40DF-BF67-CCF74AEBD34E}" presName="CompostProcess" presStyleCnt="0">
        <dgm:presLayoutVars>
          <dgm:dir/>
          <dgm:resizeHandles val="exact"/>
        </dgm:presLayoutVars>
      </dgm:prSet>
      <dgm:spPr/>
    </dgm:pt>
    <dgm:pt modelId="{BB194A05-67C8-4168-94D3-EF99F476B6C0}" type="pres">
      <dgm:prSet presAssocID="{36573100-59E3-40DF-BF67-CCF74AEBD34E}" presName="arrow" presStyleLbl="bgShp" presStyleIdx="0" presStyleCnt="1"/>
      <dgm:spPr/>
    </dgm:pt>
    <dgm:pt modelId="{8CE8EE28-FADF-43A4-B852-769615188B9E}" type="pres">
      <dgm:prSet presAssocID="{36573100-59E3-40DF-BF67-CCF74AEBD34E}" presName="linearProcess" presStyleCnt="0"/>
      <dgm:spPr/>
    </dgm:pt>
    <dgm:pt modelId="{F3859580-6C9D-4A63-B3A0-102C6B11C864}" type="pres">
      <dgm:prSet presAssocID="{11429A81-F64B-4A14-8CBC-DBFD1AA7723E}" presName="textNode" presStyleLbl="node1" presStyleIdx="0" presStyleCnt="3">
        <dgm:presLayoutVars>
          <dgm:bulletEnabled val="1"/>
        </dgm:presLayoutVars>
      </dgm:prSet>
      <dgm:spPr/>
    </dgm:pt>
    <dgm:pt modelId="{2EBCD5DC-39E4-483C-8D00-8E883D1C33BA}" type="pres">
      <dgm:prSet presAssocID="{7837A0E1-01E0-4F21-B376-6A8B09B75831}" presName="sibTrans" presStyleCnt="0"/>
      <dgm:spPr/>
    </dgm:pt>
    <dgm:pt modelId="{B667A662-1262-426B-9848-ABA2731160C3}" type="pres">
      <dgm:prSet presAssocID="{724134A3-5846-43B9-ABAD-8FB3622D2920}" presName="textNode" presStyleLbl="node1" presStyleIdx="1" presStyleCnt="3">
        <dgm:presLayoutVars>
          <dgm:bulletEnabled val="1"/>
        </dgm:presLayoutVars>
      </dgm:prSet>
      <dgm:spPr/>
    </dgm:pt>
    <dgm:pt modelId="{988596E3-6CFB-47A1-A542-ECE389E0AE4B}" type="pres">
      <dgm:prSet presAssocID="{32985287-C438-4ADA-BCC2-9DCFC5A07094}" presName="sibTrans" presStyleCnt="0"/>
      <dgm:spPr/>
    </dgm:pt>
    <dgm:pt modelId="{DF14C1BC-44AC-4707-9C92-AD0CBBB39D80}" type="pres">
      <dgm:prSet presAssocID="{6498BDA8-66C1-46D5-B586-34A656562CD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F240A07-7E32-41AA-B12B-1E06E471DC1D}" srcId="{36573100-59E3-40DF-BF67-CCF74AEBD34E}" destId="{724134A3-5846-43B9-ABAD-8FB3622D2920}" srcOrd="1" destOrd="0" parTransId="{B0970EF2-3A1C-4E80-91A2-D1EB8B6D1A2E}" sibTransId="{32985287-C438-4ADA-BCC2-9DCFC5A07094}"/>
    <dgm:cxn modelId="{B0918608-2014-439F-A822-3356E34F2BDE}" type="presOf" srcId="{36573100-59E3-40DF-BF67-CCF74AEBD34E}" destId="{CF1CB69E-5027-47C4-8AC5-9B5565008CBF}" srcOrd="0" destOrd="0" presId="urn:microsoft.com/office/officeart/2005/8/layout/hProcess9"/>
    <dgm:cxn modelId="{5362A442-C379-4F16-9C8F-D0DA7C857329}" srcId="{36573100-59E3-40DF-BF67-CCF74AEBD34E}" destId="{6498BDA8-66C1-46D5-B586-34A656562CD5}" srcOrd="2" destOrd="0" parTransId="{1B9094A9-BB05-4BE8-95D6-77EE6B25A230}" sibTransId="{BBA1F7AC-35AD-4F7B-84BB-26B8B5579196}"/>
    <dgm:cxn modelId="{EBA1C37E-93E8-4F35-84F4-61E85FA88D09}" srcId="{36573100-59E3-40DF-BF67-CCF74AEBD34E}" destId="{11429A81-F64B-4A14-8CBC-DBFD1AA7723E}" srcOrd="0" destOrd="0" parTransId="{1D9DAEA3-6D98-4BA5-B630-440C5CA984AF}" sibTransId="{7837A0E1-01E0-4F21-B376-6A8B09B75831}"/>
    <dgm:cxn modelId="{BF674AA1-8D87-4860-9FC0-C602BB985262}" type="presOf" srcId="{11429A81-F64B-4A14-8CBC-DBFD1AA7723E}" destId="{F3859580-6C9D-4A63-B3A0-102C6B11C864}" srcOrd="0" destOrd="0" presId="urn:microsoft.com/office/officeart/2005/8/layout/hProcess9"/>
    <dgm:cxn modelId="{0F70C0CC-DD0E-4581-978A-D96EB67A63F9}" type="presOf" srcId="{6498BDA8-66C1-46D5-B586-34A656562CD5}" destId="{DF14C1BC-44AC-4707-9C92-AD0CBBB39D80}" srcOrd="0" destOrd="0" presId="urn:microsoft.com/office/officeart/2005/8/layout/hProcess9"/>
    <dgm:cxn modelId="{1F35FBD1-EEF8-4E5E-8FA5-FC6918572B8F}" type="presOf" srcId="{724134A3-5846-43B9-ABAD-8FB3622D2920}" destId="{B667A662-1262-426B-9848-ABA2731160C3}" srcOrd="0" destOrd="0" presId="urn:microsoft.com/office/officeart/2005/8/layout/hProcess9"/>
    <dgm:cxn modelId="{D6FFFF87-C5D0-4813-809D-6EA58836601B}" type="presParOf" srcId="{CF1CB69E-5027-47C4-8AC5-9B5565008CBF}" destId="{BB194A05-67C8-4168-94D3-EF99F476B6C0}" srcOrd="0" destOrd="0" presId="urn:microsoft.com/office/officeart/2005/8/layout/hProcess9"/>
    <dgm:cxn modelId="{75529BC1-EC41-4A7C-A424-B54022F7E6E0}" type="presParOf" srcId="{CF1CB69E-5027-47C4-8AC5-9B5565008CBF}" destId="{8CE8EE28-FADF-43A4-B852-769615188B9E}" srcOrd="1" destOrd="0" presId="urn:microsoft.com/office/officeart/2005/8/layout/hProcess9"/>
    <dgm:cxn modelId="{614AB5E8-0824-4F81-9444-5C46768B683F}" type="presParOf" srcId="{8CE8EE28-FADF-43A4-B852-769615188B9E}" destId="{F3859580-6C9D-4A63-B3A0-102C6B11C864}" srcOrd="0" destOrd="0" presId="urn:microsoft.com/office/officeart/2005/8/layout/hProcess9"/>
    <dgm:cxn modelId="{11C58B86-1A16-474E-8BB2-ED4D5586FF11}" type="presParOf" srcId="{8CE8EE28-FADF-43A4-B852-769615188B9E}" destId="{2EBCD5DC-39E4-483C-8D00-8E883D1C33BA}" srcOrd="1" destOrd="0" presId="urn:microsoft.com/office/officeart/2005/8/layout/hProcess9"/>
    <dgm:cxn modelId="{6F1EF845-808B-47AD-9813-705ACD3CE85E}" type="presParOf" srcId="{8CE8EE28-FADF-43A4-B852-769615188B9E}" destId="{B667A662-1262-426B-9848-ABA2731160C3}" srcOrd="2" destOrd="0" presId="urn:microsoft.com/office/officeart/2005/8/layout/hProcess9"/>
    <dgm:cxn modelId="{614C9355-4C9A-4E58-8D96-B4A6F7C6DE54}" type="presParOf" srcId="{8CE8EE28-FADF-43A4-B852-769615188B9E}" destId="{988596E3-6CFB-47A1-A542-ECE389E0AE4B}" srcOrd="3" destOrd="0" presId="urn:microsoft.com/office/officeart/2005/8/layout/hProcess9"/>
    <dgm:cxn modelId="{AD191904-44A8-407A-ABC0-5075ECADB806}" type="presParOf" srcId="{8CE8EE28-FADF-43A4-B852-769615188B9E}" destId="{DF14C1BC-44AC-4707-9C92-AD0CBBB39D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6D990-2FEB-42E2-9BAA-1AFE089A3D19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F9853-2E91-4E7B-BDE4-A9164558217A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навчальної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4402D385-7469-4660-AA9D-00388A1984DF}" type="parTrans" cxnId="{2B79DA35-A42D-48E8-942C-2BDB28C1265D}">
      <dgm:prSet/>
      <dgm:spPr/>
      <dgm:t>
        <a:bodyPr/>
        <a:lstStyle/>
        <a:p>
          <a:endParaRPr lang="ru-RU"/>
        </a:p>
      </dgm:t>
    </dgm:pt>
    <dgm:pt modelId="{18B5128B-62A5-471A-A7A1-E80274C52DDC}" type="sibTrans" cxnId="{2B79DA35-A42D-48E8-942C-2BDB28C1265D}">
      <dgm:prSet/>
      <dgm:spPr/>
      <dgm:t>
        <a:bodyPr/>
        <a:lstStyle/>
        <a:p>
          <a:endParaRPr lang="ru-RU"/>
        </a:p>
      </dgm:t>
    </dgm:pt>
    <dgm:pt modelId="{206CC86F-984C-4271-9B88-F94EB346F661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трудової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D7DD27E8-830C-406D-A634-C1E83DFDA3A0}" type="parTrans" cxnId="{48667FC0-F972-4CD6-862C-B9F9DD76C021}">
      <dgm:prSet/>
      <dgm:spPr/>
      <dgm:t>
        <a:bodyPr/>
        <a:lstStyle/>
        <a:p>
          <a:endParaRPr lang="ru-RU"/>
        </a:p>
      </dgm:t>
    </dgm:pt>
    <dgm:pt modelId="{7CB9871C-EC33-4140-9665-F958B5354699}" type="sibTrans" cxnId="{48667FC0-F972-4CD6-862C-B9F9DD76C021}">
      <dgm:prSet/>
      <dgm:spPr/>
      <dgm:t>
        <a:bodyPr/>
        <a:lstStyle/>
        <a:p>
          <a:endParaRPr lang="ru-RU"/>
        </a:p>
      </dgm:t>
    </dgm:pt>
    <dgm:pt modelId="{40C7A7F9-2211-4AE7-BCCD-AD34F74AF5C2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дисципліни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порядку»</a:t>
          </a:r>
        </a:p>
      </dgm:t>
    </dgm:pt>
    <dgm:pt modelId="{0E94B710-B05D-4883-970C-DED530E7F7BE}" type="parTrans" cxnId="{3AF29207-EE90-4FA6-96EA-F9364399408E}">
      <dgm:prSet/>
      <dgm:spPr/>
      <dgm:t>
        <a:bodyPr/>
        <a:lstStyle/>
        <a:p>
          <a:endParaRPr lang="ru-RU"/>
        </a:p>
      </dgm:t>
    </dgm:pt>
    <dgm:pt modelId="{C5FE8B6A-D2EE-4D3F-82CA-4BE85C3E91B0}" type="sibTrans" cxnId="{3AF29207-EE90-4FA6-96EA-F9364399408E}">
      <dgm:prSet/>
      <dgm:spPr/>
      <dgm:t>
        <a:bodyPr/>
        <a:lstStyle/>
        <a:p>
          <a:endParaRPr lang="ru-RU"/>
        </a:p>
      </dgm:t>
    </dgm:pt>
    <dgm:pt modelId="{D45884E2-A094-4F91-BD6B-5BC82804DBD4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дозвілля</a:t>
          </a:r>
          <a:r>
            <a: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2786348A-49C7-4776-BEFB-87339B1AE472}" type="parTrans" cxnId="{BFA01EB2-C28B-4F7C-8FF3-E1EE52865138}">
      <dgm:prSet/>
      <dgm:spPr/>
      <dgm:t>
        <a:bodyPr/>
        <a:lstStyle/>
        <a:p>
          <a:endParaRPr lang="ru-RU"/>
        </a:p>
      </dgm:t>
    </dgm:pt>
    <dgm:pt modelId="{0CE13A9F-9E93-4ED0-80ED-646CA000518B}" type="sibTrans" cxnId="{BFA01EB2-C28B-4F7C-8FF3-E1EE52865138}">
      <dgm:prSet/>
      <dgm:spPr/>
      <dgm:t>
        <a:bodyPr/>
        <a:lstStyle/>
        <a:p>
          <a:endParaRPr lang="ru-RU"/>
        </a:p>
      </dgm:t>
    </dgm:pt>
    <dgm:pt modelId="{4A71AB4F-3410-49CC-BBD2-B58872396C53}">
      <dgm:prSet phldrT="[Текст]" custT="1"/>
      <dgm:spPr/>
      <dgm:t>
        <a:bodyPr/>
        <a:lstStyle/>
        <a:p>
          <a:r>
            <a:rPr lang="uk-UA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“Осередок</a:t>
          </a:r>
          <a:r>
            <a:rPr lang="uk-UA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культури та </a:t>
          </a:r>
          <a:r>
            <a:rPr lang="uk-UA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мистецтва”</a:t>
          </a:r>
          <a:endParaRPr lang="ru-RU" sz="20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984070-FBF6-43D1-B211-A6D5FA5A2462}" type="parTrans" cxnId="{BB9532C1-573E-4AD0-97E9-A9989ED6100A}">
      <dgm:prSet/>
      <dgm:spPr/>
      <dgm:t>
        <a:bodyPr/>
        <a:lstStyle/>
        <a:p>
          <a:endParaRPr lang="ru-RU"/>
        </a:p>
      </dgm:t>
    </dgm:pt>
    <dgm:pt modelId="{187330AA-8809-4F89-B6AB-577BFCC81AA4}" type="sibTrans" cxnId="{BB9532C1-573E-4AD0-97E9-A9989ED6100A}">
      <dgm:prSet/>
      <dgm:spPr/>
      <dgm:t>
        <a:bodyPr/>
        <a:lstStyle/>
        <a:p>
          <a:endParaRPr lang="ru-RU"/>
        </a:p>
      </dgm:t>
    </dgm:pt>
    <dgm:pt modelId="{4A8FBAA9-A4B8-4E78-832D-B598533E4DAA}">
      <dgm:prSet phldrT="[Текст]" custT="1"/>
      <dgm:spPr/>
      <dgm:t>
        <a:bodyPr/>
        <a:lstStyle/>
        <a:p>
          <a:r>
            <a:rPr lang="uk-UA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“Осередок</a:t>
          </a:r>
          <a:r>
            <a:rPr lang="uk-UA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здоров'я та </a:t>
          </a:r>
          <a:r>
            <a:rPr lang="uk-UA" sz="2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спорту”</a:t>
          </a:r>
          <a:endParaRPr lang="ru-RU" sz="20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90B307-CD33-4CE0-B521-B5865FC66B00}" type="parTrans" cxnId="{02D2D6DC-219F-405A-AB21-D80D2DAB5A2A}">
      <dgm:prSet/>
      <dgm:spPr/>
      <dgm:t>
        <a:bodyPr/>
        <a:lstStyle/>
        <a:p>
          <a:endParaRPr lang="ru-RU"/>
        </a:p>
      </dgm:t>
    </dgm:pt>
    <dgm:pt modelId="{62D0F5B5-A99D-4B1C-916C-E62388EAD3CE}" type="sibTrans" cxnId="{02D2D6DC-219F-405A-AB21-D80D2DAB5A2A}">
      <dgm:prSet/>
      <dgm:spPr/>
      <dgm:t>
        <a:bodyPr/>
        <a:lstStyle/>
        <a:p>
          <a:endParaRPr lang="ru-RU"/>
        </a:p>
      </dgm:t>
    </dgm:pt>
    <dgm:pt modelId="{31647403-4E9E-4A8A-A917-BA7009E6B7A4}" type="pres">
      <dgm:prSet presAssocID="{87E6D990-2FEB-42E2-9BAA-1AFE089A3D19}" presName="Name0" presStyleCnt="0">
        <dgm:presLayoutVars>
          <dgm:dir/>
          <dgm:resizeHandles val="exact"/>
        </dgm:presLayoutVars>
      </dgm:prSet>
      <dgm:spPr/>
    </dgm:pt>
    <dgm:pt modelId="{17A4B861-DA49-4022-8DFA-F2F1D8747AF8}" type="pres">
      <dgm:prSet presAssocID="{BE9F9853-2E91-4E7B-BDE4-A9164558217A}" presName="node" presStyleLbl="node1" presStyleIdx="0" presStyleCnt="6">
        <dgm:presLayoutVars>
          <dgm:bulletEnabled val="1"/>
        </dgm:presLayoutVars>
      </dgm:prSet>
      <dgm:spPr/>
    </dgm:pt>
    <dgm:pt modelId="{2D1D03B8-7581-4D56-8810-FD9E1EB60296}" type="pres">
      <dgm:prSet presAssocID="{18B5128B-62A5-471A-A7A1-E80274C52DDC}" presName="sibTrans" presStyleCnt="0"/>
      <dgm:spPr/>
    </dgm:pt>
    <dgm:pt modelId="{BF725DF4-C431-4AB8-9266-635708E8805A}" type="pres">
      <dgm:prSet presAssocID="{40C7A7F9-2211-4AE7-BCCD-AD34F74AF5C2}" presName="node" presStyleLbl="node1" presStyleIdx="1" presStyleCnt="6">
        <dgm:presLayoutVars>
          <dgm:bulletEnabled val="1"/>
        </dgm:presLayoutVars>
      </dgm:prSet>
      <dgm:spPr/>
    </dgm:pt>
    <dgm:pt modelId="{979F9D1C-D2B9-4D9D-A67C-135532CF20BF}" type="pres">
      <dgm:prSet presAssocID="{C5FE8B6A-D2EE-4D3F-82CA-4BE85C3E91B0}" presName="sibTrans" presStyleCnt="0"/>
      <dgm:spPr/>
    </dgm:pt>
    <dgm:pt modelId="{008BABD3-3EF0-46F4-89DB-0F2FC0219DB0}" type="pres">
      <dgm:prSet presAssocID="{D45884E2-A094-4F91-BD6B-5BC82804DBD4}" presName="node" presStyleLbl="node1" presStyleIdx="2" presStyleCnt="6">
        <dgm:presLayoutVars>
          <dgm:bulletEnabled val="1"/>
        </dgm:presLayoutVars>
      </dgm:prSet>
      <dgm:spPr/>
    </dgm:pt>
    <dgm:pt modelId="{9DAD77CB-2B3C-4DAE-B9C9-8FC7DB09D617}" type="pres">
      <dgm:prSet presAssocID="{0CE13A9F-9E93-4ED0-80ED-646CA000518B}" presName="sibTrans" presStyleCnt="0"/>
      <dgm:spPr/>
    </dgm:pt>
    <dgm:pt modelId="{3C674140-12B4-4B22-9B16-D7C7176C83C5}" type="pres">
      <dgm:prSet presAssocID="{206CC86F-984C-4271-9B88-F94EB346F661}" presName="node" presStyleLbl="node1" presStyleIdx="3" presStyleCnt="6">
        <dgm:presLayoutVars>
          <dgm:bulletEnabled val="1"/>
        </dgm:presLayoutVars>
      </dgm:prSet>
      <dgm:spPr/>
    </dgm:pt>
    <dgm:pt modelId="{7FE2F278-5CD6-4016-9E00-530E602956B7}" type="pres">
      <dgm:prSet presAssocID="{7CB9871C-EC33-4140-9665-F958B5354699}" presName="sibTrans" presStyleCnt="0"/>
      <dgm:spPr/>
    </dgm:pt>
    <dgm:pt modelId="{F71CEA0A-48F7-427F-8F10-85B9A7444CCB}" type="pres">
      <dgm:prSet presAssocID="{4A71AB4F-3410-49CC-BBD2-B58872396C53}" presName="node" presStyleLbl="node1" presStyleIdx="4" presStyleCnt="6">
        <dgm:presLayoutVars>
          <dgm:bulletEnabled val="1"/>
        </dgm:presLayoutVars>
      </dgm:prSet>
      <dgm:spPr/>
    </dgm:pt>
    <dgm:pt modelId="{3EBD6550-EEC4-4876-A753-BD74EE7092EA}" type="pres">
      <dgm:prSet presAssocID="{187330AA-8809-4F89-B6AB-577BFCC81AA4}" presName="sibTrans" presStyleCnt="0"/>
      <dgm:spPr/>
    </dgm:pt>
    <dgm:pt modelId="{EF42C913-09A3-4227-8143-DFBA8BAE7C32}" type="pres">
      <dgm:prSet presAssocID="{4A8FBAA9-A4B8-4E78-832D-B598533E4DAA}" presName="node" presStyleLbl="node1" presStyleIdx="5" presStyleCnt="6">
        <dgm:presLayoutVars>
          <dgm:bulletEnabled val="1"/>
        </dgm:presLayoutVars>
      </dgm:prSet>
      <dgm:spPr/>
    </dgm:pt>
  </dgm:ptLst>
  <dgm:cxnLst>
    <dgm:cxn modelId="{3AF29207-EE90-4FA6-96EA-F9364399408E}" srcId="{87E6D990-2FEB-42E2-9BAA-1AFE089A3D19}" destId="{40C7A7F9-2211-4AE7-BCCD-AD34F74AF5C2}" srcOrd="1" destOrd="0" parTransId="{0E94B710-B05D-4883-970C-DED530E7F7BE}" sibTransId="{C5FE8B6A-D2EE-4D3F-82CA-4BE85C3E91B0}"/>
    <dgm:cxn modelId="{076E4822-B930-4868-9215-BD65E8376F69}" type="presOf" srcId="{4A8FBAA9-A4B8-4E78-832D-B598533E4DAA}" destId="{EF42C913-09A3-4227-8143-DFBA8BAE7C32}" srcOrd="0" destOrd="0" presId="urn:microsoft.com/office/officeart/2005/8/layout/hList6"/>
    <dgm:cxn modelId="{2B79DA35-A42D-48E8-942C-2BDB28C1265D}" srcId="{87E6D990-2FEB-42E2-9BAA-1AFE089A3D19}" destId="{BE9F9853-2E91-4E7B-BDE4-A9164558217A}" srcOrd="0" destOrd="0" parTransId="{4402D385-7469-4660-AA9D-00388A1984DF}" sibTransId="{18B5128B-62A5-471A-A7A1-E80274C52DDC}"/>
    <dgm:cxn modelId="{AE0B9563-A23C-4070-9DAE-AE905FADDA19}" type="presOf" srcId="{87E6D990-2FEB-42E2-9BAA-1AFE089A3D19}" destId="{31647403-4E9E-4A8A-A917-BA7009E6B7A4}" srcOrd="0" destOrd="0" presId="urn:microsoft.com/office/officeart/2005/8/layout/hList6"/>
    <dgm:cxn modelId="{517F7D88-0F0D-4B09-B0CD-9CC6E7E78EC1}" type="presOf" srcId="{206CC86F-984C-4271-9B88-F94EB346F661}" destId="{3C674140-12B4-4B22-9B16-D7C7176C83C5}" srcOrd="0" destOrd="0" presId="urn:microsoft.com/office/officeart/2005/8/layout/hList6"/>
    <dgm:cxn modelId="{D0A5798B-38FA-48C3-AA07-D04ED4901062}" type="presOf" srcId="{4A71AB4F-3410-49CC-BBD2-B58872396C53}" destId="{F71CEA0A-48F7-427F-8F10-85B9A7444CCB}" srcOrd="0" destOrd="0" presId="urn:microsoft.com/office/officeart/2005/8/layout/hList6"/>
    <dgm:cxn modelId="{BFA01EB2-C28B-4F7C-8FF3-E1EE52865138}" srcId="{87E6D990-2FEB-42E2-9BAA-1AFE089A3D19}" destId="{D45884E2-A094-4F91-BD6B-5BC82804DBD4}" srcOrd="2" destOrd="0" parTransId="{2786348A-49C7-4776-BEFB-87339B1AE472}" sibTransId="{0CE13A9F-9E93-4ED0-80ED-646CA000518B}"/>
    <dgm:cxn modelId="{48667FC0-F972-4CD6-862C-B9F9DD76C021}" srcId="{87E6D990-2FEB-42E2-9BAA-1AFE089A3D19}" destId="{206CC86F-984C-4271-9B88-F94EB346F661}" srcOrd="3" destOrd="0" parTransId="{D7DD27E8-830C-406D-A634-C1E83DFDA3A0}" sibTransId="{7CB9871C-EC33-4140-9665-F958B5354699}"/>
    <dgm:cxn modelId="{BB9532C1-573E-4AD0-97E9-A9989ED6100A}" srcId="{87E6D990-2FEB-42E2-9BAA-1AFE089A3D19}" destId="{4A71AB4F-3410-49CC-BBD2-B58872396C53}" srcOrd="4" destOrd="0" parTransId="{9A984070-FBF6-43D1-B211-A6D5FA5A2462}" sibTransId="{187330AA-8809-4F89-B6AB-577BFCC81AA4}"/>
    <dgm:cxn modelId="{B1427CCC-1B73-4661-8692-0F1C2BC4841B}" type="presOf" srcId="{D45884E2-A094-4F91-BD6B-5BC82804DBD4}" destId="{008BABD3-3EF0-46F4-89DB-0F2FC0219DB0}" srcOrd="0" destOrd="0" presId="urn:microsoft.com/office/officeart/2005/8/layout/hList6"/>
    <dgm:cxn modelId="{02D2D6DC-219F-405A-AB21-D80D2DAB5A2A}" srcId="{87E6D990-2FEB-42E2-9BAA-1AFE089A3D19}" destId="{4A8FBAA9-A4B8-4E78-832D-B598533E4DAA}" srcOrd="5" destOrd="0" parTransId="{6E90B307-CD33-4CE0-B521-B5865FC66B00}" sibTransId="{62D0F5B5-A99D-4B1C-916C-E62388EAD3CE}"/>
    <dgm:cxn modelId="{569CDAF5-CEF2-4058-816F-D1B7A0865DAA}" type="presOf" srcId="{40C7A7F9-2211-4AE7-BCCD-AD34F74AF5C2}" destId="{BF725DF4-C431-4AB8-9266-635708E8805A}" srcOrd="0" destOrd="0" presId="urn:microsoft.com/office/officeart/2005/8/layout/hList6"/>
    <dgm:cxn modelId="{DE68E8FF-157B-45A6-BDED-C93DA563CE9A}" type="presOf" srcId="{BE9F9853-2E91-4E7B-BDE4-A9164558217A}" destId="{17A4B861-DA49-4022-8DFA-F2F1D8747AF8}" srcOrd="0" destOrd="0" presId="urn:microsoft.com/office/officeart/2005/8/layout/hList6"/>
    <dgm:cxn modelId="{1DBC4122-71D7-42F5-9D5B-A9FF7B57F2FC}" type="presParOf" srcId="{31647403-4E9E-4A8A-A917-BA7009E6B7A4}" destId="{17A4B861-DA49-4022-8DFA-F2F1D8747AF8}" srcOrd="0" destOrd="0" presId="urn:microsoft.com/office/officeart/2005/8/layout/hList6"/>
    <dgm:cxn modelId="{C5982157-851E-4821-B8D4-012A208D8312}" type="presParOf" srcId="{31647403-4E9E-4A8A-A917-BA7009E6B7A4}" destId="{2D1D03B8-7581-4D56-8810-FD9E1EB60296}" srcOrd="1" destOrd="0" presId="urn:microsoft.com/office/officeart/2005/8/layout/hList6"/>
    <dgm:cxn modelId="{4F3EA580-6D67-4D01-8969-CEFFA3B99724}" type="presParOf" srcId="{31647403-4E9E-4A8A-A917-BA7009E6B7A4}" destId="{BF725DF4-C431-4AB8-9266-635708E8805A}" srcOrd="2" destOrd="0" presId="urn:microsoft.com/office/officeart/2005/8/layout/hList6"/>
    <dgm:cxn modelId="{BBDF48E7-68BF-4E76-A6A9-889D494943E7}" type="presParOf" srcId="{31647403-4E9E-4A8A-A917-BA7009E6B7A4}" destId="{979F9D1C-D2B9-4D9D-A67C-135532CF20BF}" srcOrd="3" destOrd="0" presId="urn:microsoft.com/office/officeart/2005/8/layout/hList6"/>
    <dgm:cxn modelId="{45B1ADA0-AAD2-4E0F-BC1B-F541609E3482}" type="presParOf" srcId="{31647403-4E9E-4A8A-A917-BA7009E6B7A4}" destId="{008BABD3-3EF0-46F4-89DB-0F2FC0219DB0}" srcOrd="4" destOrd="0" presId="urn:microsoft.com/office/officeart/2005/8/layout/hList6"/>
    <dgm:cxn modelId="{5164FE2D-E078-4F89-A5B7-0B5903178E36}" type="presParOf" srcId="{31647403-4E9E-4A8A-A917-BA7009E6B7A4}" destId="{9DAD77CB-2B3C-4DAE-B9C9-8FC7DB09D617}" srcOrd="5" destOrd="0" presId="urn:microsoft.com/office/officeart/2005/8/layout/hList6"/>
    <dgm:cxn modelId="{B8DC2BF8-C37F-429D-9609-2ADA38023466}" type="presParOf" srcId="{31647403-4E9E-4A8A-A917-BA7009E6B7A4}" destId="{3C674140-12B4-4B22-9B16-D7C7176C83C5}" srcOrd="6" destOrd="0" presId="urn:microsoft.com/office/officeart/2005/8/layout/hList6"/>
    <dgm:cxn modelId="{86749D7F-637D-4172-BBE4-438F977AD142}" type="presParOf" srcId="{31647403-4E9E-4A8A-A917-BA7009E6B7A4}" destId="{7FE2F278-5CD6-4016-9E00-530E602956B7}" srcOrd="7" destOrd="0" presId="urn:microsoft.com/office/officeart/2005/8/layout/hList6"/>
    <dgm:cxn modelId="{B71984DA-F23F-499F-A8D4-F13914616658}" type="presParOf" srcId="{31647403-4E9E-4A8A-A917-BA7009E6B7A4}" destId="{F71CEA0A-48F7-427F-8F10-85B9A7444CCB}" srcOrd="8" destOrd="0" presId="urn:microsoft.com/office/officeart/2005/8/layout/hList6"/>
    <dgm:cxn modelId="{DB26AEC1-0E68-4A84-AE33-17B55D2B6C5D}" type="presParOf" srcId="{31647403-4E9E-4A8A-A917-BA7009E6B7A4}" destId="{3EBD6550-EEC4-4876-A753-BD74EE7092EA}" srcOrd="9" destOrd="0" presId="urn:microsoft.com/office/officeart/2005/8/layout/hList6"/>
    <dgm:cxn modelId="{DBAE1583-0491-4A28-BA36-5ADA60416A18}" type="presParOf" srcId="{31647403-4E9E-4A8A-A917-BA7009E6B7A4}" destId="{EF42C913-09A3-4227-8143-DFBA8BAE7C32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A5333-9996-461D-8C8C-E74B931CBF74}" type="doc">
      <dgm:prSet loTypeId="urn:diagrams.loki3.com/TabbedArc+Icon#1" loCatId="relationship" qsTypeId="urn:microsoft.com/office/officeart/2005/8/quickstyle/3d7" qsCatId="3D" csTypeId="urn:microsoft.com/office/officeart/2005/8/colors/accent1_2" csCatId="accent1" phldr="1"/>
      <dgm:spPr/>
    </dgm:pt>
    <dgm:pt modelId="{2078D10A-D857-4AB9-9DAB-B77000198AE1}">
      <dgm:prSet phldrT="[Текст]" custT="1"/>
      <dgm:spPr/>
      <dgm:t>
        <a:bodyPr/>
        <a:lstStyle/>
        <a:p>
          <a:r>
            <a: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назва</a:t>
          </a:r>
          <a:endParaRPr lang="ru-RU" sz="3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EA0121-07D9-43AF-A029-423DA17027B0}" type="parTrans" cxnId="{CDA3B3E6-384B-4A09-A56A-77DFA774A95C}">
      <dgm:prSet/>
      <dgm:spPr/>
      <dgm:t>
        <a:bodyPr/>
        <a:lstStyle/>
        <a:p>
          <a:endParaRPr lang="ru-RU"/>
        </a:p>
      </dgm:t>
    </dgm:pt>
    <dgm:pt modelId="{37235095-A93D-4D7D-9532-F572DC09CBDE}" type="sibTrans" cxnId="{CDA3B3E6-384B-4A09-A56A-77DFA774A95C}">
      <dgm:prSet/>
      <dgm:spPr/>
      <dgm:t>
        <a:bodyPr/>
        <a:lstStyle/>
        <a:p>
          <a:endParaRPr lang="ru-RU"/>
        </a:p>
      </dgm:t>
    </dgm:pt>
    <dgm:pt modelId="{067AC574-0A2B-4D6E-A356-CFE067BD61A3}">
      <dgm:prSet phldrT="[Текст]" custT="1"/>
      <dgm:spPr/>
      <dgm:t>
        <a:bodyPr/>
        <a:lstStyle/>
        <a:p>
          <a:r>
            <a: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девіз</a:t>
          </a:r>
          <a:endParaRPr lang="ru-RU" sz="3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3B81A7-D3A4-481E-937B-DA6D7BDC6A5F}" type="parTrans" cxnId="{F8791AD9-7296-47EA-BAB4-134336CB4710}">
      <dgm:prSet/>
      <dgm:spPr/>
      <dgm:t>
        <a:bodyPr/>
        <a:lstStyle/>
        <a:p>
          <a:endParaRPr lang="ru-RU"/>
        </a:p>
      </dgm:t>
    </dgm:pt>
    <dgm:pt modelId="{EB64CAF7-A991-4EDC-8061-ED41624DC8A6}" type="sibTrans" cxnId="{F8791AD9-7296-47EA-BAB4-134336CB4710}">
      <dgm:prSet/>
      <dgm:spPr/>
      <dgm:t>
        <a:bodyPr/>
        <a:lstStyle/>
        <a:p>
          <a:endParaRPr lang="ru-RU"/>
        </a:p>
      </dgm:t>
    </dgm:pt>
    <dgm:pt modelId="{B7942F1F-9EFA-46A4-B20F-AFC63CF135DC}">
      <dgm:prSet phldrT="[Текст]" custT="1"/>
      <dgm:spPr/>
      <dgm:t>
        <a:bodyPr/>
        <a:lstStyle/>
        <a:p>
          <a:r>
            <a: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прапор</a:t>
          </a:r>
          <a:endParaRPr lang="ru-RU" sz="3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F08F1D-C6C5-43BB-9FD2-603CA172A760}" type="parTrans" cxnId="{3E3987E4-20BC-4ED3-B641-92E0F93D0BCC}">
      <dgm:prSet/>
      <dgm:spPr/>
      <dgm:t>
        <a:bodyPr/>
        <a:lstStyle/>
        <a:p>
          <a:endParaRPr lang="ru-RU"/>
        </a:p>
      </dgm:t>
    </dgm:pt>
    <dgm:pt modelId="{77F1E755-B9EC-4C63-83C0-4F4D4646E367}" type="sibTrans" cxnId="{3E3987E4-20BC-4ED3-B641-92E0F93D0BCC}">
      <dgm:prSet/>
      <dgm:spPr/>
      <dgm:t>
        <a:bodyPr/>
        <a:lstStyle/>
        <a:p>
          <a:endParaRPr lang="ru-RU"/>
        </a:p>
      </dgm:t>
    </dgm:pt>
    <dgm:pt modelId="{3EB1EF56-A60B-43D7-AF2D-99414D1E750B}" type="pres">
      <dgm:prSet presAssocID="{94CA5333-9996-461D-8C8C-E74B931CBF74}" presName="Name0" presStyleCnt="0">
        <dgm:presLayoutVars>
          <dgm:dir/>
          <dgm:resizeHandles val="exact"/>
        </dgm:presLayoutVars>
      </dgm:prSet>
      <dgm:spPr/>
    </dgm:pt>
    <dgm:pt modelId="{664F1E5F-B814-4D60-9A6F-F175643ABF45}" type="pres">
      <dgm:prSet presAssocID="{2078D10A-D857-4AB9-9DAB-B77000198AE1}" presName="twoplus" presStyleLbl="node1" presStyleIdx="0" presStyleCnt="3">
        <dgm:presLayoutVars>
          <dgm:bulletEnabled val="1"/>
        </dgm:presLayoutVars>
      </dgm:prSet>
      <dgm:spPr/>
    </dgm:pt>
    <dgm:pt modelId="{899177D0-9A14-4D60-87C5-EB624675A671}" type="pres">
      <dgm:prSet presAssocID="{067AC574-0A2B-4D6E-A356-CFE067BD61A3}" presName="twoplus" presStyleLbl="node1" presStyleIdx="1" presStyleCnt="3">
        <dgm:presLayoutVars>
          <dgm:bulletEnabled val="1"/>
        </dgm:presLayoutVars>
      </dgm:prSet>
      <dgm:spPr/>
    </dgm:pt>
    <dgm:pt modelId="{9DD8AC12-01ED-4CE6-BB84-1349927B8B42}" type="pres">
      <dgm:prSet presAssocID="{B7942F1F-9EFA-46A4-B20F-AFC63CF135DC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8B655D60-8AE3-48EE-A0A2-A85D6AABD84F}" type="presOf" srcId="{94CA5333-9996-461D-8C8C-E74B931CBF74}" destId="{3EB1EF56-A60B-43D7-AF2D-99414D1E750B}" srcOrd="0" destOrd="0" presId="urn:diagrams.loki3.com/TabbedArc+Icon#1"/>
    <dgm:cxn modelId="{E1652D45-C0F0-4C59-9E4A-19817C779940}" type="presOf" srcId="{2078D10A-D857-4AB9-9DAB-B77000198AE1}" destId="{664F1E5F-B814-4D60-9A6F-F175643ABF45}" srcOrd="0" destOrd="0" presId="urn:diagrams.loki3.com/TabbedArc+Icon#1"/>
    <dgm:cxn modelId="{8A1492C3-0376-4864-9A62-FAF35FA76660}" type="presOf" srcId="{067AC574-0A2B-4D6E-A356-CFE067BD61A3}" destId="{899177D0-9A14-4D60-87C5-EB624675A671}" srcOrd="0" destOrd="0" presId="urn:diagrams.loki3.com/TabbedArc+Icon#1"/>
    <dgm:cxn modelId="{F8791AD9-7296-47EA-BAB4-134336CB4710}" srcId="{94CA5333-9996-461D-8C8C-E74B931CBF74}" destId="{067AC574-0A2B-4D6E-A356-CFE067BD61A3}" srcOrd="1" destOrd="0" parTransId="{193B81A7-D3A4-481E-937B-DA6D7BDC6A5F}" sibTransId="{EB64CAF7-A991-4EDC-8061-ED41624DC8A6}"/>
    <dgm:cxn modelId="{3E3987E4-20BC-4ED3-B641-92E0F93D0BCC}" srcId="{94CA5333-9996-461D-8C8C-E74B931CBF74}" destId="{B7942F1F-9EFA-46A4-B20F-AFC63CF135DC}" srcOrd="2" destOrd="0" parTransId="{6CF08F1D-C6C5-43BB-9FD2-603CA172A760}" sibTransId="{77F1E755-B9EC-4C63-83C0-4F4D4646E367}"/>
    <dgm:cxn modelId="{CDA3B3E6-384B-4A09-A56A-77DFA774A95C}" srcId="{94CA5333-9996-461D-8C8C-E74B931CBF74}" destId="{2078D10A-D857-4AB9-9DAB-B77000198AE1}" srcOrd="0" destOrd="0" parTransId="{4EEA0121-07D9-43AF-A029-423DA17027B0}" sibTransId="{37235095-A93D-4D7D-9532-F572DC09CBDE}"/>
    <dgm:cxn modelId="{3324D3FF-A6F7-406C-A96B-E27596631ECC}" type="presOf" srcId="{B7942F1F-9EFA-46A4-B20F-AFC63CF135DC}" destId="{9DD8AC12-01ED-4CE6-BB84-1349927B8B42}" srcOrd="0" destOrd="0" presId="urn:diagrams.loki3.com/TabbedArc+Icon#1"/>
    <dgm:cxn modelId="{08E275A4-6DFE-4ECD-ACFA-FFD12FE5AEC8}" type="presParOf" srcId="{3EB1EF56-A60B-43D7-AF2D-99414D1E750B}" destId="{664F1E5F-B814-4D60-9A6F-F175643ABF45}" srcOrd="0" destOrd="0" presId="urn:diagrams.loki3.com/TabbedArc+Icon#1"/>
    <dgm:cxn modelId="{840AC325-9475-43A3-9976-D1751F245243}" type="presParOf" srcId="{3EB1EF56-A60B-43D7-AF2D-99414D1E750B}" destId="{899177D0-9A14-4D60-87C5-EB624675A671}" srcOrd="1" destOrd="0" presId="urn:diagrams.loki3.com/TabbedArc+Icon#1"/>
    <dgm:cxn modelId="{A59D0E80-D5C1-4C11-8912-DE1CB05B305F}" type="presParOf" srcId="{3EB1EF56-A60B-43D7-AF2D-99414D1E750B}" destId="{9DD8AC12-01ED-4CE6-BB84-1349927B8B42}" srcOrd="2" destOrd="0" presId="urn:diagrams.loki3.com/TabbedArc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02DA-0A9B-491E-A772-AB107D122F34}">
      <dsp:nvSpPr>
        <dsp:cNvPr id="0" name=""/>
        <dsp:cNvSpPr/>
      </dsp:nvSpPr>
      <dsp:spPr>
        <a:xfrm>
          <a:off x="2697802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14173" y="3481696"/>
        <a:ext cx="76289" cy="76289"/>
      </dsp:txXfrm>
    </dsp:sp>
    <dsp:sp modelId="{EDA011E3-4167-465E-BCDE-B557D66BE4E5}">
      <dsp:nvSpPr>
        <dsp:cNvPr id="0" name=""/>
        <dsp:cNvSpPr/>
      </dsp:nvSpPr>
      <dsp:spPr>
        <a:xfrm>
          <a:off x="2697802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34592" y="2826590"/>
        <a:ext cx="35451" cy="35451"/>
      </dsp:txXfrm>
    </dsp:sp>
    <dsp:sp modelId="{510FF87E-3CC0-4EF8-AAD2-6CC7A47891EC}">
      <dsp:nvSpPr>
        <dsp:cNvPr id="0" name=""/>
        <dsp:cNvSpPr/>
      </dsp:nvSpPr>
      <dsp:spPr>
        <a:xfrm>
          <a:off x="2697802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14173" y="2130645"/>
        <a:ext cx="76289" cy="76289"/>
      </dsp:txXfrm>
    </dsp:sp>
    <dsp:sp modelId="{C0574ACB-1F46-4C42-BD94-AAC658F8CF8F}">
      <dsp:nvSpPr>
        <dsp:cNvPr id="0" name=""/>
        <dsp:cNvSpPr/>
      </dsp:nvSpPr>
      <dsp:spPr>
        <a:xfrm rot="16200000">
          <a:off x="-686933" y="2303895"/>
          <a:ext cx="5688632" cy="1080840"/>
        </a:xfrm>
        <a:prstGeom prst="rect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600" b="1" i="1" kern="1200" dirty="0">
              <a:latin typeface="Times New Roman" pitchFamily="18" charset="0"/>
              <a:cs typeface="Times New Roman" pitchFamily="18" charset="0"/>
            </a:rPr>
            <a:t>Кошовий отаман</a:t>
          </a:r>
          <a:endParaRPr lang="ru-RU" sz="5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86933" y="2303895"/>
        <a:ext cx="5688632" cy="1080840"/>
      </dsp:txXfrm>
    </dsp:sp>
    <dsp:sp modelId="{F9C5FCFB-1819-4C92-884C-B2C47E47634C}">
      <dsp:nvSpPr>
        <dsp:cNvPr id="0" name=""/>
        <dsp:cNvSpPr/>
      </dsp:nvSpPr>
      <dsp:spPr>
        <a:xfrm>
          <a:off x="3406833" y="952845"/>
          <a:ext cx="3545155" cy="10808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накладати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«вето» на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рішення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Козацької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Ради</a:t>
          </a:r>
        </a:p>
      </dsp:txBody>
      <dsp:txXfrm>
        <a:off x="3406833" y="952845"/>
        <a:ext cx="3545155" cy="1080840"/>
      </dsp:txXfrm>
    </dsp:sp>
    <dsp:sp modelId="{0B7E2C9B-6BB8-4178-AC20-7B519A599222}">
      <dsp:nvSpPr>
        <dsp:cNvPr id="0" name=""/>
        <dsp:cNvSpPr/>
      </dsp:nvSpPr>
      <dsp:spPr>
        <a:xfrm>
          <a:off x="3406833" y="2303895"/>
          <a:ext cx="3545155" cy="10808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контролює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через Бунчужного та Генерального писаря;</a:t>
          </a:r>
        </a:p>
      </dsp:txBody>
      <dsp:txXfrm>
        <a:off x="3406833" y="2303895"/>
        <a:ext cx="3545155" cy="1080840"/>
      </dsp:txXfrm>
    </dsp:sp>
    <dsp:sp modelId="{6D0DE962-BC96-47AE-A5FE-8846ABE7506B}">
      <dsp:nvSpPr>
        <dsp:cNvPr id="0" name=""/>
        <dsp:cNvSpPr/>
      </dsp:nvSpPr>
      <dsp:spPr>
        <a:xfrm>
          <a:off x="3406833" y="3654946"/>
          <a:ext cx="3545155" cy="10808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перевіряє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Курінних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отаманів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полковників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3406833" y="3654946"/>
        <a:ext cx="3545155" cy="1080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94A05-67C8-4168-94D3-EF99F476B6C0}">
      <dsp:nvSpPr>
        <dsp:cNvPr id="0" name=""/>
        <dsp:cNvSpPr/>
      </dsp:nvSpPr>
      <dsp:spPr>
        <a:xfrm>
          <a:off x="588665" y="0"/>
          <a:ext cx="6671541" cy="57606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9580-6C9D-4A63-B3A0-102C6B11C864}">
      <dsp:nvSpPr>
        <dsp:cNvPr id="0" name=""/>
        <dsp:cNvSpPr/>
      </dsp:nvSpPr>
      <dsp:spPr>
        <a:xfrm>
          <a:off x="0" y="1728192"/>
          <a:ext cx="2354661" cy="23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представляє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курінь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(полк) на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Козацький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Раді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485" y="1840677"/>
        <a:ext cx="2129691" cy="2079286"/>
      </dsp:txXfrm>
    </dsp:sp>
    <dsp:sp modelId="{B667A662-1262-426B-9848-ABA2731160C3}">
      <dsp:nvSpPr>
        <dsp:cNvPr id="0" name=""/>
        <dsp:cNvSpPr/>
      </dsp:nvSpPr>
      <dsp:spPr>
        <a:xfrm>
          <a:off x="2747105" y="1728192"/>
          <a:ext cx="2354661" cy="23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поточні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і напрямки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куреня</a:t>
          </a:r>
        </a:p>
      </dsp:txBody>
      <dsp:txXfrm>
        <a:off x="2859590" y="1840677"/>
        <a:ext cx="2129691" cy="2079286"/>
      </dsp:txXfrm>
    </dsp:sp>
    <dsp:sp modelId="{DF14C1BC-44AC-4707-9C92-AD0CBBB39D80}">
      <dsp:nvSpPr>
        <dsp:cNvPr id="0" name=""/>
        <dsp:cNvSpPr/>
      </dsp:nvSpPr>
      <dsp:spPr>
        <a:xfrm>
          <a:off x="5494210" y="1728192"/>
          <a:ext cx="2354661" cy="23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призначає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до «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осередків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куреня;</a:t>
          </a:r>
        </a:p>
      </dsp:txBody>
      <dsp:txXfrm>
        <a:off x="5606695" y="1840677"/>
        <a:ext cx="2129691" cy="2079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B861-DA49-4022-8DFA-F2F1D8747AF8}">
      <dsp:nvSpPr>
        <dsp:cNvPr id="0" name=""/>
        <dsp:cNvSpPr/>
      </dsp:nvSpPr>
      <dsp:spPr>
        <a:xfrm rot="16200000">
          <a:off x="-1306208" y="1309836"/>
          <a:ext cx="4052888" cy="143321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навчальної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»</a:t>
          </a:r>
        </a:p>
      </dsp:txBody>
      <dsp:txXfrm rot="5400000">
        <a:off x="3629" y="810577"/>
        <a:ext cx="1433214" cy="2431732"/>
      </dsp:txXfrm>
    </dsp:sp>
    <dsp:sp modelId="{BF725DF4-C431-4AB8-9266-635708E8805A}">
      <dsp:nvSpPr>
        <dsp:cNvPr id="0" name=""/>
        <dsp:cNvSpPr/>
      </dsp:nvSpPr>
      <dsp:spPr>
        <a:xfrm rot="16200000">
          <a:off x="234497" y="1309836"/>
          <a:ext cx="4052888" cy="143321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дисципліни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порядку»</a:t>
          </a:r>
        </a:p>
      </dsp:txBody>
      <dsp:txXfrm rot="5400000">
        <a:off x="1544334" y="810577"/>
        <a:ext cx="1433214" cy="2431732"/>
      </dsp:txXfrm>
    </dsp:sp>
    <dsp:sp modelId="{008BABD3-3EF0-46F4-89DB-0F2FC0219DB0}">
      <dsp:nvSpPr>
        <dsp:cNvPr id="0" name=""/>
        <dsp:cNvSpPr/>
      </dsp:nvSpPr>
      <dsp:spPr>
        <a:xfrm rot="16200000">
          <a:off x="1775203" y="1309836"/>
          <a:ext cx="4052888" cy="143321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дозвілля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»</a:t>
          </a:r>
        </a:p>
      </dsp:txBody>
      <dsp:txXfrm rot="5400000">
        <a:off x="3085040" y="810577"/>
        <a:ext cx="1433214" cy="2431732"/>
      </dsp:txXfrm>
    </dsp:sp>
    <dsp:sp modelId="{3C674140-12B4-4B22-9B16-D7C7176C83C5}">
      <dsp:nvSpPr>
        <dsp:cNvPr id="0" name=""/>
        <dsp:cNvSpPr/>
      </dsp:nvSpPr>
      <dsp:spPr>
        <a:xfrm rot="16200000">
          <a:off x="3315908" y="1309836"/>
          <a:ext cx="4052888" cy="143321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Осередок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трудової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»</a:t>
          </a:r>
        </a:p>
      </dsp:txBody>
      <dsp:txXfrm rot="5400000">
        <a:off x="4625745" y="810577"/>
        <a:ext cx="1433214" cy="2431732"/>
      </dsp:txXfrm>
    </dsp:sp>
    <dsp:sp modelId="{F71CEA0A-48F7-427F-8F10-85B9A7444CCB}">
      <dsp:nvSpPr>
        <dsp:cNvPr id="0" name=""/>
        <dsp:cNvSpPr/>
      </dsp:nvSpPr>
      <dsp:spPr>
        <a:xfrm rot="16200000">
          <a:off x="4856614" y="1309836"/>
          <a:ext cx="4052888" cy="143321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“Осередок</a:t>
          </a:r>
          <a:r>
            <a:rPr lang="uk-UA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культури та </a:t>
          </a:r>
          <a:r>
            <a:rPr lang="uk-UA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мистецтва”</a:t>
          </a:r>
          <a:endParaRPr lang="ru-RU" sz="20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166451" y="810577"/>
        <a:ext cx="1433214" cy="2431732"/>
      </dsp:txXfrm>
    </dsp:sp>
    <dsp:sp modelId="{EF42C913-09A3-4227-8143-DFBA8BAE7C32}">
      <dsp:nvSpPr>
        <dsp:cNvPr id="0" name=""/>
        <dsp:cNvSpPr/>
      </dsp:nvSpPr>
      <dsp:spPr>
        <a:xfrm rot="16200000">
          <a:off x="6397320" y="1309836"/>
          <a:ext cx="4052888" cy="143321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“Осередок</a:t>
          </a:r>
          <a:r>
            <a:rPr lang="uk-UA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здоров'я та </a:t>
          </a:r>
          <a:r>
            <a:rPr lang="uk-UA" sz="2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спорту”</a:t>
          </a:r>
          <a:endParaRPr lang="ru-RU" sz="20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7707157" y="810577"/>
        <a:ext cx="1433214" cy="2431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F1E5F-B814-4D60-9A6F-F175643ABF45}">
      <dsp:nvSpPr>
        <dsp:cNvPr id="0" name=""/>
        <dsp:cNvSpPr/>
      </dsp:nvSpPr>
      <dsp:spPr>
        <a:xfrm rot="19200000">
          <a:off x="705" y="1767229"/>
          <a:ext cx="2181243" cy="141780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назва</a:t>
          </a:r>
          <a:endParaRPr lang="ru-RU" sz="3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161" y="1828345"/>
        <a:ext cx="2042819" cy="1348596"/>
      </dsp:txXfrm>
    </dsp:sp>
    <dsp:sp modelId="{899177D0-9A14-4D60-87C5-EB624675A671}">
      <dsp:nvSpPr>
        <dsp:cNvPr id="0" name=""/>
        <dsp:cNvSpPr/>
      </dsp:nvSpPr>
      <dsp:spPr>
        <a:xfrm>
          <a:off x="2471728" y="867850"/>
          <a:ext cx="2181243" cy="141780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девіз</a:t>
          </a:r>
          <a:endParaRPr lang="ru-RU" sz="3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0940" y="937062"/>
        <a:ext cx="2042819" cy="1348596"/>
      </dsp:txXfrm>
    </dsp:sp>
    <dsp:sp modelId="{9DD8AC12-01ED-4CE6-BB84-1349927B8B42}">
      <dsp:nvSpPr>
        <dsp:cNvPr id="0" name=""/>
        <dsp:cNvSpPr/>
      </dsp:nvSpPr>
      <dsp:spPr>
        <a:xfrm rot="2400000">
          <a:off x="4942751" y="1767229"/>
          <a:ext cx="2181243" cy="141780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прапор</a:t>
          </a:r>
          <a:endParaRPr lang="ru-RU" sz="3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9719" y="1828345"/>
        <a:ext cx="2042819" cy="1348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#1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0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1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7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35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0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7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8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10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2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5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97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8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8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2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1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8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B5796A-F786-4449-B5F6-22909BACF2E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210ECD-47C8-42E5-B826-EE91628D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8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66" y="2682467"/>
            <a:ext cx="5257887" cy="3446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661" y="558809"/>
            <a:ext cx="110870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Козацької республіки</a:t>
            </a:r>
          </a:p>
          <a:p>
            <a:pPr algn="ctr"/>
            <a:r>
              <a:rPr lang="uk-UA" sz="4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КЗ « </a:t>
            </a:r>
            <a:r>
              <a:rPr lang="uk-UA" sz="4400" b="1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Дашівська</a:t>
            </a:r>
            <a:r>
              <a:rPr lang="uk-UA" sz="4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спеціальна школа»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67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831272"/>
            <a:ext cx="6241816" cy="2867505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</a:rPr>
              <a:t>5 </a:t>
            </a:r>
            <a:r>
              <a:rPr lang="ru-RU" sz="5300" b="1" dirty="0" err="1">
                <a:solidFill>
                  <a:srgbClr val="FF0000"/>
                </a:solidFill>
              </a:rPr>
              <a:t>клас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5300" b="1" dirty="0">
                <a:solidFill>
                  <a:srgbClr val="FF0000"/>
                </a:solidFill>
              </a:rPr>
              <a:t>Полк </a:t>
            </a:r>
            <a:r>
              <a:rPr lang="ru-RU" sz="5300" b="1" dirty="0" err="1">
                <a:solidFill>
                  <a:srgbClr val="FF0000"/>
                </a:solidFill>
              </a:rPr>
              <a:t>ім</a:t>
            </a:r>
            <a:r>
              <a:rPr lang="ru-RU" sz="5300" b="1" dirty="0">
                <a:solidFill>
                  <a:srgbClr val="FF0000"/>
                </a:solidFill>
              </a:rPr>
              <a:t>. </a:t>
            </a:r>
            <a:r>
              <a:rPr lang="ru-RU" sz="5300" b="1" dirty="0" err="1">
                <a:solidFill>
                  <a:srgbClr val="FF0000"/>
                </a:solidFill>
              </a:rPr>
              <a:t>Івана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Сірка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0546" y="3006436"/>
            <a:ext cx="7065818" cy="2978728"/>
          </a:xfrm>
        </p:spPr>
        <p:txBody>
          <a:bodyPr>
            <a:noAutofit/>
          </a:bodyPr>
          <a:lstStyle/>
          <a:p>
            <a:r>
              <a:rPr lang="uk-UA" sz="6000" b="1" dirty="0"/>
              <a:t>Берегиня: </a:t>
            </a:r>
            <a:r>
              <a:rPr lang="uk-UA" sz="6000" b="1" dirty="0" err="1"/>
              <a:t>Курман</a:t>
            </a:r>
            <a:r>
              <a:rPr lang="uk-UA" sz="6000" b="1" dirty="0"/>
              <a:t> Вероніка</a:t>
            </a:r>
            <a:endParaRPr lang="ru-RU" sz="6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E8918B-CD88-4263-AC81-773CAD5DDB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6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178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391" y="807796"/>
            <a:ext cx="7203440" cy="3362036"/>
          </a:xfrm>
        </p:spPr>
        <p:txBody>
          <a:bodyPr>
            <a:normAutofit fontScale="9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b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клас</a:t>
            </a:r>
            <a:br>
              <a:rPr lang="ru-RU" sz="4800" b="1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Полк </a:t>
            </a: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ім</a:t>
            </a: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Дмитра</a:t>
            </a:r>
            <a:b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( </a:t>
            </a: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Байди</a:t>
            </a: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b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Вишневецького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28" r="92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6000" b="1" dirty="0"/>
              <a:t>Берегиня: Фомич Марія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5092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клас</a:t>
            </a:r>
            <a:br>
              <a:rPr lang="ru-RU" sz="480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Полк </a:t>
            </a: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ім</a:t>
            </a:r>
            <a:r>
              <a:rPr lang="ru-RU" sz="48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. Петра </a:t>
            </a:r>
            <a:r>
              <a:rPr lang="ru-RU" sz="48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Дорошенка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80" r="55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6000" b="1" dirty="0"/>
              <a:t>Берегиня: Семенюк Наталія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6727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609600"/>
            <a:ext cx="6241816" cy="2645832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</a:rPr>
              <a:t>8 </a:t>
            </a:r>
            <a:r>
              <a:rPr lang="ru-RU" sz="5300" b="1" dirty="0" err="1">
                <a:solidFill>
                  <a:srgbClr val="FF0000"/>
                </a:solidFill>
              </a:rPr>
              <a:t>клас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5300" b="1" dirty="0">
                <a:solidFill>
                  <a:srgbClr val="FF0000"/>
                </a:solidFill>
              </a:rPr>
              <a:t>Полк </a:t>
            </a:r>
            <a:r>
              <a:rPr lang="ru-RU" sz="5300" b="1" dirty="0" err="1">
                <a:solidFill>
                  <a:srgbClr val="FF0000"/>
                </a:solidFill>
              </a:rPr>
              <a:t>ім</a:t>
            </a:r>
            <a:r>
              <a:rPr lang="ru-RU" sz="5300" b="1" dirty="0">
                <a:solidFill>
                  <a:srgbClr val="FF0000"/>
                </a:solidFill>
              </a:rPr>
              <a:t>. Богдана 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5300" b="1" dirty="0" err="1">
                <a:solidFill>
                  <a:srgbClr val="FF0000"/>
                </a:solidFill>
              </a:rPr>
              <a:t>Хмельницького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6000" b="1" dirty="0" err="1"/>
              <a:t>Берегиня:Фомич</a:t>
            </a:r>
            <a:r>
              <a:rPr lang="uk-UA" sz="6000" b="1" dirty="0"/>
              <a:t> Іванна</a:t>
            </a:r>
            <a:endParaRPr lang="ru-RU" sz="6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57D5A8-7C96-4ED6-80C1-9781C89D10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78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9" y="581891"/>
            <a:ext cx="6442706" cy="2424545"/>
          </a:xfrm>
        </p:spPr>
        <p:txBody>
          <a:bodyPr>
            <a:normAutofit fontScale="9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8-А </a:t>
            </a:r>
            <a:r>
              <a:rPr lang="ru-RU" sz="53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клас</a:t>
            </a:r>
            <a:br>
              <a:rPr lang="ru-RU" sz="5300" b="1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Полк </a:t>
            </a:r>
            <a:r>
              <a:rPr lang="ru-RU" sz="53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ім</a:t>
            </a: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sz="53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Івана</a:t>
            </a: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53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Мазепи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2836" y="3255431"/>
            <a:ext cx="6927273" cy="2715877"/>
          </a:xfrm>
        </p:spPr>
        <p:txBody>
          <a:bodyPr>
            <a:noAutofit/>
          </a:bodyPr>
          <a:lstStyle/>
          <a:p>
            <a:r>
              <a:rPr lang="uk-UA" sz="6000" b="1" dirty="0"/>
              <a:t>Берегиня : Фомич Анастасія</a:t>
            </a:r>
            <a:endParaRPr lang="ru-RU" sz="6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6031BC-5E02-42FB-A3CE-4F3BA52191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6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69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595745"/>
            <a:ext cx="7142480" cy="3116887"/>
          </a:xfrm>
        </p:spPr>
        <p:txBody>
          <a:bodyPr>
            <a:normAutofit fontScale="9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ru-RU" sz="67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9-Б </a:t>
            </a:r>
            <a:r>
              <a:rPr lang="ru-RU" sz="67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клас</a:t>
            </a:r>
            <a:br>
              <a:rPr lang="ru-RU" sz="670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67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Полк </a:t>
            </a:r>
            <a:r>
              <a:rPr lang="ru-RU" sz="67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ім</a:t>
            </a:r>
            <a:r>
              <a:rPr lang="ru-RU" sz="67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. Максима </a:t>
            </a:r>
            <a:r>
              <a:rPr lang="ru-RU" sz="67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Кривонаса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6000" b="1" dirty="0"/>
              <a:t>Берегиня: </a:t>
            </a:r>
            <a:r>
              <a:rPr lang="uk-UA" sz="6000" b="1" dirty="0" err="1"/>
              <a:t>Літвін</a:t>
            </a:r>
            <a:r>
              <a:rPr lang="uk-UA" sz="6000" b="1" dirty="0"/>
              <a:t> Олена</a:t>
            </a:r>
            <a:endParaRPr lang="ru-RU" sz="6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75FCC0-F80E-4ADE-ACAE-C9591EE14B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r="1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060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5745"/>
            <a:ext cx="6622815" cy="2659687"/>
          </a:xfrm>
        </p:spPr>
        <p:txBody>
          <a:bodyPr>
            <a:normAutofit fontScale="9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ru-RU" sz="53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клас</a:t>
            </a:r>
            <a:br>
              <a:rPr lang="ru-RU" sz="530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Полк </a:t>
            </a:r>
            <a:r>
              <a:rPr lang="ru-RU" sz="53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ім</a:t>
            </a: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. Козака </a:t>
            </a:r>
            <a:r>
              <a:rPr lang="ru-RU" sz="5300" b="1" i="1" kern="1400" dirty="0" err="1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Голоти</a:t>
            </a:r>
            <a:r>
              <a:rPr lang="ru-RU" sz="5300" b="1" i="1" kern="140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ru-RU" sz="1050" kern="1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303" r="630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6000" b="1" dirty="0"/>
              <a:t>Полковник : Романюк Андрій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6075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85" y="48336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Представники осередку культури і мистецтва: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251" y="1859279"/>
            <a:ext cx="2769506" cy="35124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21383" y="5371736"/>
            <a:ext cx="382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Фомич Іванна </a:t>
            </a:r>
          </a:p>
          <a:p>
            <a:r>
              <a:rPr lang="uk-UA" sz="2400" b="1" dirty="0">
                <a:solidFill>
                  <a:srgbClr val="FF0000"/>
                </a:solidFill>
              </a:rPr>
              <a:t>8 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9044" y="53717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Нагорна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Аліна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8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74513" y="5371736"/>
            <a:ext cx="3552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Плахотнюк </a:t>
            </a:r>
            <a:r>
              <a:rPr lang="ru-RU" sz="2400" b="1" dirty="0" err="1">
                <a:solidFill>
                  <a:srgbClr val="FF0000"/>
                </a:solidFill>
              </a:rPr>
              <a:t>Анастасія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9 -Б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A3A1A1-8848-4525-A4EF-0799544F2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9" y="1787235"/>
            <a:ext cx="2739987" cy="35845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5D121D-E601-4071-BA2F-381C955ED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75" y="1859278"/>
            <a:ext cx="2769507" cy="35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6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84" y="774313"/>
            <a:ext cx="9601196" cy="818959"/>
          </a:xfrm>
        </p:spPr>
        <p:txBody>
          <a:bodyPr/>
          <a:lstStyle/>
          <a:p>
            <a:r>
              <a:rPr lang="uk-UA" sz="4000" b="1" dirty="0">
                <a:solidFill>
                  <a:srgbClr val="FF0000"/>
                </a:solidFill>
              </a:rPr>
              <a:t>Представники осередку дозвілля: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57" y="1790080"/>
            <a:ext cx="2657143" cy="3622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01" y="1790080"/>
            <a:ext cx="2659190" cy="36222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0700" y="5365057"/>
            <a:ext cx="2909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</a:rPr>
              <a:t>Шикула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Анастасія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9873" y="5341247"/>
            <a:ext cx="234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Фомич </a:t>
            </a:r>
            <a:r>
              <a:rPr lang="ru-RU" sz="2400" b="1" dirty="0" err="1">
                <a:solidFill>
                  <a:srgbClr val="FF0000"/>
                </a:solidFill>
              </a:rPr>
              <a:t>Марія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6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1055" y="5412331"/>
            <a:ext cx="2687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</a:rPr>
              <a:t>Семенюк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Наталія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7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CB0908-7532-4C89-995D-E51E99158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9" y="1790079"/>
            <a:ext cx="2835185" cy="36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96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Представники осередку трудової діяльності: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62" y="2140869"/>
            <a:ext cx="2742857" cy="3505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959" y="2140868"/>
            <a:ext cx="2847619" cy="3505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655" y="2140869"/>
            <a:ext cx="2824843" cy="36503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9990" y="5507321"/>
            <a:ext cx="2119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</a:rPr>
              <a:t>Мазур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Євген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8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4816" y="5507320"/>
            <a:ext cx="3144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</a:rPr>
              <a:t>Голан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Олена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9139" y="5507319"/>
            <a:ext cx="2770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Войченко </a:t>
            </a:r>
            <a:r>
              <a:rPr lang="ru-RU" sz="2400" b="1" dirty="0" err="1">
                <a:solidFill>
                  <a:srgbClr val="FF0000"/>
                </a:solidFill>
              </a:rPr>
              <a:t>Юрій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8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4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45263"/>
            <a:ext cx="9601196" cy="1303867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Структура самоврядування: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33" y="1861260"/>
            <a:ext cx="3633531" cy="181676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295401" y="3893012"/>
            <a:ext cx="3630351" cy="1815175"/>
            <a:chOff x="134653" y="1995044"/>
            <a:chExt cx="3630351" cy="181517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4653" y="1995044"/>
              <a:ext cx="3630351" cy="1815175"/>
            </a:xfrm>
            <a:prstGeom prst="roundRect">
              <a:avLst/>
            </a:prstGeom>
            <a:gradFill rotWithShape="1">
              <a:gsLst>
                <a:gs pos="0">
                  <a:srgbClr val="F47E5A">
                    <a:alpha val="90000"/>
                    <a:hueOff val="0"/>
                    <a:satOff val="0"/>
                    <a:lumOff val="0"/>
                    <a:alphaOff val="-40000"/>
                    <a:tint val="97000"/>
                    <a:satMod val="100000"/>
                    <a:lumMod val="110000"/>
                  </a:srgbClr>
                </a:gs>
                <a:gs pos="100000">
                  <a:srgbClr val="F47E5A">
                    <a:alpha val="90000"/>
                    <a:hueOff val="0"/>
                    <a:satOff val="0"/>
                    <a:lumOff val="0"/>
                    <a:alphaOff val="-40000"/>
                    <a:shade val="85000"/>
                    <a:lumMod val="8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88900" dist="38100" dir="5400000" algn="ctr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5400000"/>
              </a:lightRig>
            </a:scene3d>
            <a:sp3d>
              <a:bevelT w="25400" h="38100"/>
            </a:sp3d>
          </p:spPr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23263" y="2083654"/>
              <a:ext cx="3453131" cy="16379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козаки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- </a:t>
              </a:r>
              <a:r>
                <a:rPr kumimoji="0" lang="ru-RU" sz="2000" b="1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від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13 до 16 </a:t>
              </a:r>
              <a:r>
                <a:rPr kumimoji="0" lang="ru-RU" sz="2000" b="1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років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21" y="3891422"/>
            <a:ext cx="3633531" cy="1816765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4243109" y="3397152"/>
            <a:ext cx="484632" cy="797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993" y="3384384"/>
            <a:ext cx="54259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Представники осередку дисципліни і порядку:</a:t>
            </a:r>
            <a:endParaRPr lang="ru-RU" dirty="0"/>
          </a:p>
        </p:txBody>
      </p:sp>
      <p:pic>
        <p:nvPicPr>
          <p:cNvPr id="3074" name="Picture 2" descr="photo_2022-11-07_11-25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82" y="2346960"/>
            <a:ext cx="2676525" cy="33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381" y="2346960"/>
            <a:ext cx="2695238" cy="32641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5535030"/>
            <a:ext cx="260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</a:rPr>
              <a:t>Осадчук</a:t>
            </a:r>
            <a:r>
              <a:rPr lang="ru-RU" sz="2400" b="1" dirty="0">
                <a:solidFill>
                  <a:srgbClr val="FF0000"/>
                </a:solidFill>
              </a:rPr>
              <a:t> Роман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8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9547" y="5535029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Лановенко </a:t>
            </a:r>
            <a:r>
              <a:rPr lang="ru-RU" sz="2400" b="1" dirty="0" err="1">
                <a:solidFill>
                  <a:srgbClr val="FF0000"/>
                </a:solidFill>
              </a:rPr>
              <a:t>Веніамін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9-А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89693" y="5535028"/>
            <a:ext cx="402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 Онищук Валентина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9-Б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48418-301A-4F90-B1DF-7E4F75B4E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59" y="2346960"/>
            <a:ext cx="2878230" cy="32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7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76159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Представники осередку навчальної діяльності: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1" y="2133600"/>
            <a:ext cx="2742306" cy="3671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4" y="2133600"/>
            <a:ext cx="2660072" cy="3671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40" y="2133599"/>
            <a:ext cx="2840182" cy="36714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1438" y="5493466"/>
            <a:ext cx="3186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Рябоконь Богдан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8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5479" y="5493465"/>
            <a:ext cx="3893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Василенко Богдан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8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7525" y="5493464"/>
            <a:ext cx="2410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</a:rPr>
              <a:t>Літвін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Олена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9-Б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5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1409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Представники осередку фізичної культури і спорту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18" y="1841129"/>
            <a:ext cx="2923809" cy="3708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072" y="1841130"/>
            <a:ext cx="2941479" cy="3708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0607" y="5526080"/>
            <a:ext cx="3241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Фомич </a:t>
            </a:r>
            <a:r>
              <a:rPr lang="ru-RU" sz="2400" b="1" dirty="0" err="1">
                <a:solidFill>
                  <a:srgbClr val="FF0000"/>
                </a:solidFill>
              </a:rPr>
              <a:t>Анастасія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9-А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5158" y="5526080"/>
            <a:ext cx="282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Романюк </a:t>
            </a:r>
            <a:r>
              <a:rPr lang="ru-RU" sz="2400" b="1" dirty="0" err="1">
                <a:solidFill>
                  <a:srgbClr val="FF0000"/>
                </a:solidFill>
              </a:rPr>
              <a:t>Андрій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7122" y="5526080"/>
            <a:ext cx="2951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Фомич </a:t>
            </a:r>
            <a:r>
              <a:rPr lang="ru-RU" sz="2400" b="1" dirty="0" err="1">
                <a:solidFill>
                  <a:srgbClr val="FF0000"/>
                </a:solidFill>
              </a:rPr>
              <a:t>Павло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883B62-FBB1-454B-A10C-9DBF0A95C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84" y="1818036"/>
            <a:ext cx="2923809" cy="37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7" y="552641"/>
            <a:ext cx="10986655" cy="1871904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ЗАПОВІДІ КОЗАКІВ, ЯКИХ ДОТРИМУЄТЬСЯ КОЗАЦЬКА РЕСПУБЛІКА: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9" y="2938895"/>
            <a:ext cx="123038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>
                <a:ln/>
                <a:solidFill>
                  <a:schemeClr val="accent4"/>
                </a:solidFill>
              </a:rPr>
              <a:t>Козак – це людина, яка безмежно </a:t>
            </a:r>
            <a:r>
              <a:rPr lang="uk-UA" sz="5400" b="1">
                <a:ln/>
                <a:solidFill>
                  <a:schemeClr val="accent4"/>
                </a:solidFill>
              </a:rPr>
              <a:t>любить Україну.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48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71401"/>
            <a:ext cx="2850303" cy="228619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5400000">
            <a:off x="1567928" y="3072009"/>
            <a:ext cx="971744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00" y="3815158"/>
            <a:ext cx="2971800" cy="2657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086" y="4039722"/>
            <a:ext cx="2934763" cy="220815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671888" y="4643437"/>
            <a:ext cx="148590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838" y="571401"/>
            <a:ext cx="3157537" cy="2800350"/>
          </a:xfrm>
          <a:prstGeom prst="rect">
            <a:avLst/>
          </a:prstGeom>
        </p:spPr>
      </p:pic>
      <p:sp>
        <p:nvSpPr>
          <p:cNvPr id="8" name="Стрелка вверх 7"/>
          <p:cNvSpPr/>
          <p:nvPr/>
        </p:nvSpPr>
        <p:spPr>
          <a:xfrm>
            <a:off x="5993606" y="2962271"/>
            <a:ext cx="714375" cy="11334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285" y="464588"/>
            <a:ext cx="3128963" cy="2878883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700962" y="1714500"/>
            <a:ext cx="914400" cy="685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6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75520" y="62068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05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51849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Курінний отаман (полковник)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495600" y="980728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276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492" y="854391"/>
            <a:ext cx="7125113" cy="92447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Осередки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4000" y="1806575"/>
          <a:ext cx="91440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8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Полк (курінь)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33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37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461" y="409168"/>
            <a:ext cx="8420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>
                <a:ln/>
                <a:solidFill>
                  <a:schemeClr val="accent4"/>
                </a:solidFill>
              </a:rPr>
              <a:t>Гімн козацької республіки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5091" y="1124680"/>
            <a:ext cx="498763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Хай ця пісня святкова лунає.</a:t>
            </a:r>
          </a:p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Всі ми діти Козацького Краю.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Україна –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священа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держава,</a:t>
            </a:r>
          </a:p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Наша гордість і прадідів слава.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Приспів:</a:t>
            </a:r>
          </a:p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Козаки і козачата,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Всі, як є – співай завзято!</a:t>
            </a:r>
          </a:p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Запоріжців юна зміна – 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Діти вільної Вкраїни!</a:t>
            </a:r>
          </a:p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 же можна цю пісню співати,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Щоби Хортиці в ній не згадати?</a:t>
            </a:r>
          </a:p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Перша Січ там за Байди постала.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Перші соколи звідти злітали.</a:t>
            </a:r>
          </a:p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Приспів: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47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637309"/>
            <a:ext cx="6761360" cy="1914236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Кошовий отаман козацької республіки: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67" r="6067"/>
          <a:stretch>
            <a:fillRect/>
          </a:stretch>
        </p:blipFill>
        <p:spPr>
          <a:xfrm>
            <a:off x="8067122" y="1027545"/>
            <a:ext cx="3063347" cy="47752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358132"/>
          </a:xfrm>
        </p:spPr>
        <p:txBody>
          <a:bodyPr>
            <a:normAutofit/>
          </a:bodyPr>
          <a:lstStyle/>
          <a:p>
            <a:r>
              <a:rPr lang="uk-UA" sz="6000" b="1" dirty="0"/>
              <a:t>Фомич Павло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106499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440</Words>
  <Application>Microsoft Office PowerPoint</Application>
  <PresentationFormat>Широкоэкранный</PresentationFormat>
  <Paragraphs>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Garamond</vt:lpstr>
      <vt:lpstr>Times New Roman</vt:lpstr>
      <vt:lpstr>Натуральные материалы</vt:lpstr>
      <vt:lpstr>Презентация PowerPoint</vt:lpstr>
      <vt:lpstr>Структура самоврядування:</vt:lpstr>
      <vt:lpstr>Презентация PowerPoint</vt:lpstr>
      <vt:lpstr>Презентация PowerPoint</vt:lpstr>
      <vt:lpstr>Курінний отаман (полковник)</vt:lpstr>
      <vt:lpstr>«Осередки»:</vt:lpstr>
      <vt:lpstr>Полк (курінь)</vt:lpstr>
      <vt:lpstr>Презентация PowerPoint</vt:lpstr>
      <vt:lpstr>Кошовий отаман козацької республіки: </vt:lpstr>
      <vt:lpstr>5 клас Полк ім. Івана Сірка  </vt:lpstr>
      <vt:lpstr>   6 клас Полк ім. Дмитра ( Байди)  Вишневецького     </vt:lpstr>
      <vt:lpstr>7 клас Полк ім. Петра Дорошенка  </vt:lpstr>
      <vt:lpstr>8 клас Полк ім. Богдана  Хмельницького </vt:lpstr>
      <vt:lpstr>8-А клас Полк ім. Івана Мазепи   </vt:lpstr>
      <vt:lpstr>9-Б клас Полк ім. Максима Кривонаса   </vt:lpstr>
      <vt:lpstr>10 клас Полк ім. Козака Голоти    </vt:lpstr>
      <vt:lpstr>Представники осередку культури і мистецтва:</vt:lpstr>
      <vt:lpstr>Представники осередку дозвілля:</vt:lpstr>
      <vt:lpstr>Представники осередку трудової діяльності:</vt:lpstr>
      <vt:lpstr>Представники осередку дисципліни і порядку:</vt:lpstr>
      <vt:lpstr>Представники осередку навчальної діяльності:</vt:lpstr>
      <vt:lpstr>Представники осередку фізичної культури і спорту</vt:lpstr>
      <vt:lpstr>ЗАПОВІДІ КОЗАКІВ, ЯКИХ ДОТРИМУЄТЬСЯ КОЗАЦЬКА РЕСПУБЛІКА: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2023</cp:lastModifiedBy>
  <cp:revision>20</cp:revision>
  <dcterms:created xsi:type="dcterms:W3CDTF">2023-02-21T08:31:26Z</dcterms:created>
  <dcterms:modified xsi:type="dcterms:W3CDTF">2023-09-27T09:18:48Z</dcterms:modified>
</cp:coreProperties>
</file>